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0" r:id="rId4"/>
    <p:sldId id="266" r:id="rId5"/>
    <p:sldId id="267" r:id="rId6"/>
    <p:sldId id="268" r:id="rId7"/>
    <p:sldId id="269" r:id="rId8"/>
    <p:sldId id="270" r:id="rId9"/>
    <p:sldId id="276" r:id="rId10"/>
    <p:sldId id="272" r:id="rId11"/>
    <p:sldId id="273" r:id="rId12"/>
    <p:sldId id="274" r:id="rId13"/>
    <p:sldId id="275" r:id="rId14"/>
    <p:sldId id="277" r:id="rId15"/>
    <p:sldId id="279" r:id="rId16"/>
    <p:sldId id="280" r:id="rId17"/>
    <p:sldId id="281" r:id="rId18"/>
    <p:sldId id="282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4" r:id="rId27"/>
    <p:sldId id="293" r:id="rId28"/>
    <p:sldId id="292" r:id="rId29"/>
    <p:sldId id="29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CC"/>
    <a:srgbClr val="00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4" autoAdjust="0"/>
    <p:restoredTop sz="94660"/>
  </p:normalViewPr>
  <p:slideViewPr>
    <p:cSldViewPr>
      <p:cViewPr varScale="1">
        <p:scale>
          <a:sx n="84" d="100"/>
          <a:sy n="84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8521-512D-4E02-9B69-D936E340343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58521-512D-4E02-9B69-D936E340343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A8538-3446-4BAF-A852-0B78DB69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73;&#1088;&#1072;\Desktop\&#1087;&#1086;%20&#1089;&#1082;&#1072;&#1079;&#1082;&#1072;&#1084;\Natasha_Koroleva_-_%5bmp3lemon.net%5d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://fotki.yandex.ru/users/tatyana2q8-medvedeva/view/341181/?page=9" TargetMode="Externa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.arabseyes.com/upfiles/87d25173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406/mihtimak.84/0_757ec_fd148bfa_XL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814/89635038.61e/0_6fbfe_909f7aa8_XL" TargetMode="External"/><Relationship Id="rId7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hyperlink" Target="http://s10.rimg.info/3096ae6f0874187d6350f100487e6f23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ветл раду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7816" y="0"/>
            <a:ext cx="9298328" cy="6858000"/>
          </a:xfrm>
          <a:prstGeom prst="rect">
            <a:avLst/>
          </a:prstGeom>
        </p:spPr>
      </p:pic>
      <p:pic>
        <p:nvPicPr>
          <p:cNvPr id="2" name="Рисунок 1" descr="IvtB5NRp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7174" y="44624"/>
            <a:ext cx="6759202" cy="6759202"/>
          </a:xfrm>
          <a:prstGeom prst="rect">
            <a:avLst/>
          </a:prstGeom>
        </p:spPr>
      </p:pic>
      <p:sp>
        <p:nvSpPr>
          <p:cNvPr id="4097" name="WordArt 1"/>
          <p:cNvSpPr>
            <a:spLocks noChangeArrowheads="1" noChangeShapeType="1" noTextEdit="1"/>
          </p:cNvSpPr>
          <p:nvPr/>
        </p:nvSpPr>
        <p:spPr bwMode="auto">
          <a:xfrm>
            <a:off x="3563888" y="801266"/>
            <a:ext cx="3825875" cy="97155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44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Constantia"/>
              </a:rPr>
              <a:t>В гостях</a:t>
            </a:r>
            <a:endParaRPr lang="ru-RU" sz="44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Constantia"/>
            </a:endParaRPr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635896" y="1613545"/>
            <a:ext cx="3819525" cy="10953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44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Constantia"/>
              </a:rPr>
              <a:t>у сказки.</a:t>
            </a:r>
            <a:endParaRPr lang="ru-RU" sz="44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Constantia"/>
            </a:endParaRPr>
          </a:p>
        </p:txBody>
      </p:sp>
      <p:pic>
        <p:nvPicPr>
          <p:cNvPr id="8" name="Natasha_Koroleva_-_[mp3lemon.net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097" grpId="0"/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370383">
            <a:off x="2433773" y="33849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</a:rPr>
              <a:t>Спасите!   Нас съел серый волк ...</a:t>
            </a:r>
            <a:endParaRPr lang="ru-RU" b="1" kern="10" dirty="0">
              <a:ln w="9525">
                <a:solidFill>
                  <a:srgbClr val="243F60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GungsuhChe"/>
              <a:ea typeface="GungsuhChe"/>
            </a:endParaRP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50912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Козлята из сказки «Волк и семеро козлят».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</a:rPr>
              <a:t>ТЕЛЕГРАММА</a:t>
            </a:r>
            <a:endParaRPr lang="ru-RU" sz="2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2050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022912"/>
            <a:ext cx="1455415" cy="183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370383">
            <a:off x="2433773" y="32464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</a:rPr>
              <a:t>Очень расстроена. Нечаянно разбила яичко …</a:t>
            </a:r>
            <a:endParaRPr lang="ru-RU" b="1" kern="10" dirty="0">
              <a:ln w="9525">
                <a:solidFill>
                  <a:srgbClr val="243F60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GungsuhChe"/>
              <a:ea typeface="GungsuhChe"/>
            </a:endParaRP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64762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Мышка из сказки «Курочка ряба».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</a:rPr>
              <a:t>ТЕЛЕГРАММА</a:t>
            </a:r>
            <a:endParaRPr lang="ru-RU" sz="2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3074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016307"/>
            <a:ext cx="1368152" cy="1725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370383">
            <a:off x="2433773" y="32464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</a:rPr>
              <a:t>Прибыть на праздник не могу, от меня сбежали брюки.</a:t>
            </a:r>
            <a:endParaRPr lang="ru-RU" b="1" kern="10" dirty="0">
              <a:ln w="9525">
                <a:solidFill>
                  <a:srgbClr val="243F60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GungsuhChe"/>
              <a:ea typeface="GungsuhChe"/>
            </a:endParaRP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64762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Грязнуля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 из сказки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Мойдодыр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».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</a:rPr>
              <a:t>ТЕЛЕГРАММА</a:t>
            </a:r>
            <a:endParaRPr lang="ru-RU" sz="2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7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016307"/>
            <a:ext cx="1368152" cy="1725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370383">
            <a:off x="2221388" y="3342713"/>
            <a:ext cx="48507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kern="10" dirty="0" smtClean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</a:rPr>
              <a:t>Пришлите, пожалуйста , капли.</a:t>
            </a:r>
          </a:p>
          <a:p>
            <a:pPr algn="ctr"/>
            <a:r>
              <a:rPr lang="ru-RU" sz="1400" b="1" kern="10" dirty="0" smtClean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</a:rPr>
              <a:t>Мы лягушками нынче объелись,</a:t>
            </a:r>
          </a:p>
          <a:p>
            <a:pPr algn="ctr"/>
            <a:r>
              <a:rPr lang="ru-RU" sz="1400" b="1" kern="10" dirty="0" smtClean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</a:rPr>
              <a:t>И у нас животы разболелись !!!  </a:t>
            </a:r>
            <a:endParaRPr lang="ru-RU" sz="1400" b="1" kern="10" dirty="0">
              <a:ln w="9525">
                <a:solidFill>
                  <a:srgbClr val="243F60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GungsuhChe"/>
              <a:ea typeface="GungsuhChe"/>
            </a:endParaRP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64762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Цапли из сказки «Телефон».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</a:rPr>
              <a:t>ТЕЛЕГРАММА</a:t>
            </a:r>
            <a:endParaRPr lang="ru-RU" sz="2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7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016307"/>
            <a:ext cx="1368152" cy="1725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679545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Доскажи имя литературного героя.</a:t>
            </a:r>
            <a:endParaRPr lang="ru-RU" sz="48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7420" name="Picture 12" descr="http://ra.foto.radikal.ru/0707/68/797f21ca6f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5826">
            <a:off x="0" y="3140968"/>
            <a:ext cx="2808312" cy="3510390"/>
          </a:xfrm>
          <a:prstGeom prst="rect">
            <a:avLst/>
          </a:prstGeom>
          <a:noFill/>
        </p:spPr>
      </p:pic>
      <p:pic>
        <p:nvPicPr>
          <p:cNvPr id="17421" name="Picture 13" descr="http://www.ladamedelabcd.fr/HALLOWEEN%20GIF%201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76672"/>
            <a:ext cx="2520280" cy="2054028"/>
          </a:xfrm>
          <a:prstGeom prst="rect">
            <a:avLst/>
          </a:prstGeom>
          <a:noFill/>
        </p:spPr>
      </p:pic>
      <p:pic>
        <p:nvPicPr>
          <p:cNvPr id="17423" name="Picture 15" descr="http://img-fotki.yandex.ru/get/5901/tatyana2q8-medvedeva.123/0_534bc_d8799164_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7" y="2996952"/>
            <a:ext cx="3075254" cy="3106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752" y="2492896"/>
            <a:ext cx="2232248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Домовёнок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Баба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Дядя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63691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Кузя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328498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Яга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393305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Фёдор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752" y="2492896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Почтальон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Крокодил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Иванушка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63691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Печкин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328498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Гена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393305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33CC33"/>
                </a:solidFill>
                <a:latin typeface="Comic Sans MS" pitchFamily="66" charset="0"/>
              </a:rPr>
              <a:t>Дурачок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1720" y="2492896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Кощей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Железный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Муха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263691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Бессмертный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328498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Дровосек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393305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Цокотуха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752" y="2492896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Пёс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Черепаха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Красная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263691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Шарик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328498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33CC33"/>
                </a:solidFill>
                <a:latin typeface="Comic Sans MS" pitchFamily="66" charset="0"/>
              </a:rPr>
              <a:t>Тортила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393305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CC33"/>
                </a:solidFill>
                <a:latin typeface="Comic Sans MS" pitchFamily="66" charset="0"/>
              </a:rPr>
              <a:t>Шапочка</a:t>
            </a:r>
            <a:endParaRPr lang="ru-RU" sz="28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az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195" y="0"/>
            <a:ext cx="9203195" cy="69944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5301208"/>
            <a:ext cx="7128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Вопросы из сказок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8719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осветл раду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0"/>
            <a:ext cx="800088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476672"/>
            <a:ext cx="67687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О чём-то скрипит половица,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И спице опять не спится,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Присев на кровати подушки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Уже навострили ушки …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И сразу меняются лица,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Меняются звуки и краски ...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Тихонько скрипит половица.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По комнате ходит сказка ...</a:t>
            </a:r>
            <a:endParaRPr lang="ru-RU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98072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 каком балу по счёту Золушка потеряла свою туфельку?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04864"/>
            <a:ext cx="2549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smtClean="0">
                <a:solidFill>
                  <a:srgbClr val="C00000"/>
                </a:solidFill>
                <a:latin typeface="Comic Sans MS" pitchFamily="66" charset="0"/>
              </a:rPr>
              <a:t>На </a:t>
            </a:r>
            <a:r>
              <a:rPr lang="ru-RU" sz="3200" b="1" smtClean="0">
                <a:solidFill>
                  <a:srgbClr val="C00000"/>
                </a:solidFill>
                <a:latin typeface="Comic Sans MS" pitchFamily="66" charset="0"/>
              </a:rPr>
              <a:t>первом</a:t>
            </a:r>
            <a:r>
              <a:rPr lang="ru-RU" sz="3200" b="1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Картинка 8 из 55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276872"/>
            <a:ext cx="5572590" cy="4458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5917" y="980728"/>
            <a:ext cx="7534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Кто был обманут в стране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дураков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72816"/>
            <a:ext cx="2212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Буратино.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11406"/>
            <a:ext cx="3420988" cy="4957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839614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Девочка, которая попала в Страну чудес и в Зазеркалье?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132856"/>
            <a:ext cx="1447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Алиса.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http://www.allshops.ro/files/clients/100/3635/p/87/puzzle-alice-in-tara-minunilor--25-piese-4877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2348880"/>
            <a:ext cx="5904655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980728"/>
            <a:ext cx="9286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Где хранилась смерть Кощея Бессмертного?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88840"/>
            <a:ext cx="4376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На конце иглы в яйце.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925" y="1943100"/>
            <a:ext cx="36480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11760" y="476672"/>
            <a:ext cx="6768752" cy="2016224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ru-RU" sz="6000" b="1" dirty="0" smtClean="0">
                <a:solidFill>
                  <a:srgbClr val="FF33CC"/>
                </a:solidFill>
                <a:latin typeface="Monotype Corsiva" pitchFamily="66" charset="0"/>
              </a:rPr>
              <a:t>Сказочные заклинания</a:t>
            </a:r>
            <a:endParaRPr lang="ru-RU" sz="6000" b="1" dirty="0">
              <a:solidFill>
                <a:srgbClr val="FF33CC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222829"/>
            <a:ext cx="8996374" cy="129440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Какие слова надо произнести, чтобы: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301208"/>
            <a:ext cx="1181100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бра\AppData\Local\Microsoft\Windows\Temporary Internet Files\Content.Word\радуг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4628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Вызвать Сивку-бурку.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81128"/>
            <a:ext cx="5454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«Сивка-бурка,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Вещий каурка,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Встань передо мной.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Как лист перед травой.»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i-main-pic" descr="Картинка 23 из 1101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80728"/>
            <a:ext cx="49800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53369"/>
            <a:ext cx="1181100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бра\AppData\Local\Microsoft\Windows\Temporary Internet Files\Content.Word\радуг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573" y="116632"/>
            <a:ext cx="131673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Вместе с </a:t>
            </a:r>
            <a:r>
              <a:rPr lang="ru-RU" sz="3200" b="1" dirty="0" err="1" smtClean="0">
                <a:solidFill>
                  <a:srgbClr val="0070C0"/>
                </a:solidFill>
                <a:latin typeface="Comic Sans MS" pitchFamily="66" charset="0"/>
              </a:rPr>
              <a:t>Али-Бабой</a:t>
            </a: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 открыть 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дверь  в пещеру с сокровищами.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5517232"/>
            <a:ext cx="5742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«Сим-сим, открой дверь!»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http://jpuz.ru/public/12482/1090891721vostok_skaska_03_ali-bab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84784"/>
            <a:ext cx="5462364" cy="389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17232"/>
            <a:ext cx="1181100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бра\AppData\Local\Microsoft\Windows\Temporary Internet Files\Content.Word\радуг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7935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Сварить кашу в волшебном горшочке.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1192" y="573325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«Раз, два, три, горшочек, вари.»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96752"/>
            <a:ext cx="46085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73216"/>
            <a:ext cx="1181100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бра\AppData\Local\Microsoft\Windows\Temporary Internet Files\Content.Word\радуг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460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Исполнить повеление волшебной щуки.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5373216"/>
            <a:ext cx="5454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«По щучьему велению, по моему хотению.»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http://mitehanova.ucoz.ru/_pu/0/599287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96752"/>
            <a:ext cx="56886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img1.liveinternet.ru/images/attach/c/3/83/434/83434337_large_SMAYL_CHITAET_V_OCHKA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97785"/>
            <a:ext cx="1181100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02.radikal.ru/0804/4d/ed623b05962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4581128"/>
            <a:ext cx="7488832" cy="230425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В каждой сказке есть намёк,</a:t>
            </a:r>
          </a:p>
          <a:p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 добрым молодцам - урок.</a:t>
            </a:r>
            <a:endParaRPr lang="ru-RU" sz="4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G:\клуб ОФОРМИТЕЛЬ\bodypart11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36912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404664"/>
            <a:ext cx="3888432" cy="83099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МОЛОДЦЫ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979" tIns="-26979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979" tIns="-26979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979" tIns="-26979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9" name="Picture 11" descr="http://forumsmile.ru/u/0/d/b/0dbee386204c07a4c48755a4d8b3b7d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283845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8719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осветл раду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111" y="0"/>
            <a:ext cx="800088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624" y="1412776"/>
            <a:ext cx="7956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  <a:t>1 – Сказочные герои</a:t>
            </a:r>
            <a:b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  <a:t>2 – Телеграммы</a:t>
            </a:r>
            <a:b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  <a:t>3 – Доскажи имя литературного героя</a:t>
            </a:r>
            <a:b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  <a:t>4 – Вопросы по сказкам</a:t>
            </a:r>
            <a:b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rgbClr val="B51B9F"/>
                </a:solidFill>
                <a:latin typeface="Book Antiqua" pitchFamily="18" charset="0"/>
              </a:rPr>
              <a:t>5 -  Сказочные заклинания</a:t>
            </a:r>
            <a:endParaRPr lang="ru-RU" sz="3200" dirty="0">
              <a:solidFill>
                <a:srgbClr val="B51B9F"/>
              </a:solidFill>
            </a:endParaRPr>
          </a:p>
        </p:txBody>
      </p:sp>
      <p:pic>
        <p:nvPicPr>
          <p:cNvPr id="5" name="Picture 6" descr="смайли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92696"/>
            <a:ext cx="1239897" cy="1219573"/>
          </a:xfrm>
          <a:prstGeom prst="rect">
            <a:avLst/>
          </a:prstGeom>
          <a:noFill/>
        </p:spPr>
      </p:pic>
      <p:pic>
        <p:nvPicPr>
          <p:cNvPr id="6" name="Picture 2" descr="смайли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157192"/>
            <a:ext cx="1512168" cy="1467252"/>
          </a:xfrm>
          <a:prstGeom prst="rect">
            <a:avLst/>
          </a:prstGeom>
          <a:noFill/>
        </p:spPr>
      </p:pic>
      <p:pic>
        <p:nvPicPr>
          <p:cNvPr id="7" name="Picture 2" descr="Русские сказ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750" y="414908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74279" y="2060848"/>
            <a:ext cx="67954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Отгадай героя</a:t>
            </a:r>
            <a:endParaRPr lang="ru-RU" sz="60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7650" name="Picture 2" descr="Картинка 2 из 1245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356992"/>
            <a:ext cx="2376264" cy="2604125"/>
          </a:xfrm>
          <a:prstGeom prst="rect">
            <a:avLst/>
          </a:prstGeom>
          <a:noFill/>
        </p:spPr>
      </p:pic>
      <p:pic>
        <p:nvPicPr>
          <p:cNvPr id="27652" name="Picture 4" descr="http://ra.foto.radikal.ru/0707/07/86690a9bc7f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7424" y="3212976"/>
            <a:ext cx="2455168" cy="3068960"/>
          </a:xfrm>
          <a:prstGeom prst="rect">
            <a:avLst/>
          </a:prstGeom>
          <a:noFill/>
        </p:spPr>
      </p:pic>
      <p:pic>
        <p:nvPicPr>
          <p:cNvPr id="27654" name="Picture 6" descr="http://ra.foto.radikal.ru/0707/82/7d20741914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681028"/>
            <a:ext cx="1872208" cy="2340260"/>
          </a:xfrm>
          <a:prstGeom prst="rect">
            <a:avLst/>
          </a:prstGeom>
          <a:noFill/>
        </p:spPr>
      </p:pic>
      <p:pic>
        <p:nvPicPr>
          <p:cNvPr id="27660" name="Picture 12" descr="http://stat19.privet.ru/lr/0b16a7dd806df5fe14a14f991352292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124744"/>
            <a:ext cx="1800200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268760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Многим долго неизвестный,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Стал он каждому дружком.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Всем по сказке интересной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Мальчик – луковка знаком.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Очень просто и недлинно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Он зовётся  …</a:t>
            </a:r>
          </a:p>
        </p:txBody>
      </p:sp>
      <p:pic>
        <p:nvPicPr>
          <p:cNvPr id="6" name="Picture 2" descr="http://fotka2009.narod.ru/img/rossiya/4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84917"/>
            <a:ext cx="3096344" cy="41284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3848" y="508518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  <a:latin typeface="Comic Sans MS" pitchFamily="66" charset="0"/>
              </a:rPr>
              <a:t>Чиполлино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" name="Picture 6" descr="смайли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229200"/>
            <a:ext cx="1123004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Я на балу никогда не бывала,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Чистила, мыла, варила и пряла –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Когда же случилось попасть мне на бал,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То голову принц от любви потерял,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А я башмачок потеряла тогда же. 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Кто я такая? Кто тут подскажет?</a:t>
            </a:r>
          </a:p>
        </p:txBody>
      </p:sp>
      <p:pic>
        <p:nvPicPr>
          <p:cNvPr id="8" name="Picture 6" descr="смайл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229200"/>
            <a:ext cx="1123004" cy="12241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35696" y="3717032"/>
            <a:ext cx="1914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Золушка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" name="Picture 2" descr="http://popelka.kick.sk/img/photo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985771"/>
            <a:ext cx="5162972" cy="3872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смайл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229200"/>
            <a:ext cx="1123004" cy="12241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84572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Он весел и не злобен.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Этот милый </a:t>
            </a: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чудачок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С ним хозяин, мальчик Робин,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И приятель – Пятачок.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Для него прогулка – праздник,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И на мёд особый нюх,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Это плюшевый проказник –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Медвежонок …</a:t>
            </a:r>
          </a:p>
        </p:txBody>
      </p:sp>
      <p:pic>
        <p:nvPicPr>
          <p:cNvPr id="11" name="Рисунок 10" descr="http://sobiratelzvezd.ru/wp-content/uploads/2008/12/vinni_puh_idet_v_gost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902793"/>
            <a:ext cx="4733925" cy="3838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907704" y="4149080"/>
            <a:ext cx="222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Comic Sans MS" pitchFamily="66" charset="0"/>
              </a:rPr>
              <a:t>Винни-Пух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смайл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229200"/>
            <a:ext cx="1123004" cy="12241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131147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Он дружок зверям и детям,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Он – живое существо,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Но таких на целом свете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Больше нет ни одного.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Потому что он не птица,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Не тигрёнок, не лисица,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Не котёнок, не сурок.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Но заснята для кино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И известна всем давно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Эта милая мордашка,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А зовётся 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4509120"/>
            <a:ext cx="2037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Comic Sans MS" pitchFamily="66" charset="0"/>
              </a:rPr>
              <a:t>Чебурашка</a:t>
            </a:r>
            <a:endParaRPr lang="ru-RU" sz="2800" b="1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16116"/>
            <a:ext cx="4225677" cy="4597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21302059">
            <a:off x="1174279" y="2276873"/>
            <a:ext cx="73581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Угадайте, от кого телеграммы.</a:t>
            </a:r>
            <a:endParaRPr lang="ru-RU" sz="48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2532" name="Picture 4" descr="http://ra.foto.radikal.ru/0707/e3/71d1b154be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91018"/>
            <a:ext cx="2232248" cy="2790310"/>
          </a:xfrm>
          <a:prstGeom prst="rect">
            <a:avLst/>
          </a:prstGeom>
          <a:noFill/>
        </p:spPr>
      </p:pic>
      <p:pic>
        <p:nvPicPr>
          <p:cNvPr id="22534" name="Picture 6" descr="Картинка 86 из 1807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76672"/>
            <a:ext cx="1800200" cy="1089596"/>
          </a:xfrm>
          <a:prstGeom prst="rect">
            <a:avLst/>
          </a:prstGeom>
          <a:noFill/>
        </p:spPr>
      </p:pic>
      <p:pic>
        <p:nvPicPr>
          <p:cNvPr id="22536" name="Picture 8" descr="http://ra.foto.radikal.ru/0707/51/71e08e7725d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212976"/>
            <a:ext cx="2319942" cy="2899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430</Words>
  <Application>Microsoft Office PowerPoint</Application>
  <PresentationFormat>Экран (4:3)</PresentationFormat>
  <Paragraphs>110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Кобра</dc:creator>
  <cp:lastModifiedBy>Olga</cp:lastModifiedBy>
  <cp:revision>86</cp:revision>
  <dcterms:created xsi:type="dcterms:W3CDTF">2012-03-03T04:07:29Z</dcterms:created>
  <dcterms:modified xsi:type="dcterms:W3CDTF">2014-04-01T03:53:04Z</dcterms:modified>
</cp:coreProperties>
</file>