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E51B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2EA14-E867-489E-8CA1-1C1D8B193E2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C788A1-F15F-41A0-8805-08CF3DDF1FFF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Обследование</a:t>
          </a:r>
        </a:p>
        <a:p>
          <a:r>
            <a:rPr lang="ru-RU" sz="2400" dirty="0" smtClean="0">
              <a:latin typeface="Arial" pitchFamily="34" charset="0"/>
              <a:cs typeface="Arial" pitchFamily="34" charset="0"/>
            </a:rPr>
            <a:t>специалиста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B5F3CB65-0A33-468A-BD28-359976C083EF}" type="parTrans" cxnId="{7E0B2256-1D21-4D33-B1B2-992FE4ECABC1}">
      <dgm:prSet/>
      <dgm:spPr/>
      <dgm:t>
        <a:bodyPr/>
        <a:lstStyle/>
        <a:p>
          <a:endParaRPr lang="ru-RU"/>
        </a:p>
      </dgm:t>
    </dgm:pt>
    <dgm:pt modelId="{328573DB-E788-4DF5-B129-7795B045D46C}" type="sibTrans" cxnId="{7E0B2256-1D21-4D33-B1B2-992FE4ECABC1}">
      <dgm:prSet/>
      <dgm:spPr/>
      <dgm:t>
        <a:bodyPr/>
        <a:lstStyle/>
        <a:p>
          <a:endParaRPr lang="ru-RU"/>
        </a:p>
      </dgm:t>
    </dgm:pt>
    <dgm:pt modelId="{42D318DB-588B-4E7E-92C0-E615FEF5D025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Анализ полученных данных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6AEBE21C-08F2-4381-8123-0781C859EA13}" type="parTrans" cxnId="{CE35ECCA-975A-4DF2-B3C2-38A0C6283FBE}">
      <dgm:prSet/>
      <dgm:spPr/>
      <dgm:t>
        <a:bodyPr/>
        <a:lstStyle/>
        <a:p>
          <a:endParaRPr lang="ru-RU"/>
        </a:p>
      </dgm:t>
    </dgm:pt>
    <dgm:pt modelId="{1EBD4C48-DED8-48EB-AEA7-2DB40CADB35A}" type="sibTrans" cxnId="{CE35ECCA-975A-4DF2-B3C2-38A0C6283FBE}">
      <dgm:prSet/>
      <dgm:spPr/>
      <dgm:t>
        <a:bodyPr/>
        <a:lstStyle/>
        <a:p>
          <a:endParaRPr lang="ru-RU"/>
        </a:p>
      </dgm:t>
    </dgm:pt>
    <dgm:pt modelId="{1AD735DD-7DF2-4527-8828-82091FF8639C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Планирование работы 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432CB27D-DF36-4B02-9471-306C085D6A0C}" type="parTrans" cxnId="{AC0D5647-7FD4-40AA-8E24-256896BF4A86}">
      <dgm:prSet/>
      <dgm:spPr/>
      <dgm:t>
        <a:bodyPr/>
        <a:lstStyle/>
        <a:p>
          <a:endParaRPr lang="ru-RU"/>
        </a:p>
      </dgm:t>
    </dgm:pt>
    <dgm:pt modelId="{C670BE10-BDF8-4DD6-A549-335BD415D9C5}" type="sibTrans" cxnId="{AC0D5647-7FD4-40AA-8E24-256896BF4A86}">
      <dgm:prSet/>
      <dgm:spPr/>
      <dgm:t>
        <a:bodyPr/>
        <a:lstStyle/>
        <a:p>
          <a:endParaRPr lang="ru-RU"/>
        </a:p>
      </dgm:t>
    </dgm:pt>
    <dgm:pt modelId="{E4162E58-3C46-46CD-8D56-59218B71798F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Консультирование родителей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BB4CCBF4-0F2C-4F56-B780-87F9F7A94A07}" type="parTrans" cxnId="{C4409263-8CFA-4ADA-8F8F-9FDDEFCAE776}">
      <dgm:prSet/>
      <dgm:spPr/>
    </dgm:pt>
    <dgm:pt modelId="{ED5B7B75-40D3-4FE8-B93A-1DB5376678B6}" type="sibTrans" cxnId="{C4409263-8CFA-4ADA-8F8F-9FDDEFCAE776}">
      <dgm:prSet/>
      <dgm:spPr/>
    </dgm:pt>
    <dgm:pt modelId="{AA27D202-9E89-42C6-8AEE-5994A79816FD}" type="pres">
      <dgm:prSet presAssocID="{7FE2EA14-E867-489E-8CA1-1C1D8B193E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B12ADDB-0EEF-49B9-9A26-45C22A779A05}" type="pres">
      <dgm:prSet presAssocID="{7FE2EA14-E867-489E-8CA1-1C1D8B193E22}" presName="pyramid" presStyleLbl="node1" presStyleIdx="0" presStyleCnt="1"/>
      <dgm:spPr/>
    </dgm:pt>
    <dgm:pt modelId="{035C451C-8454-4516-85D8-2DB5C08D2851}" type="pres">
      <dgm:prSet presAssocID="{7FE2EA14-E867-489E-8CA1-1C1D8B193E22}" presName="theList" presStyleCnt="0"/>
      <dgm:spPr/>
    </dgm:pt>
    <dgm:pt modelId="{3FAC55EA-7703-45F2-9188-9A149AE59A7A}" type="pres">
      <dgm:prSet presAssocID="{7BC788A1-F15F-41A0-8805-08CF3DDF1FFF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AF392-32DC-4885-96C1-57106EB3FAD9}" type="pres">
      <dgm:prSet presAssocID="{7BC788A1-F15F-41A0-8805-08CF3DDF1FFF}" presName="aSpace" presStyleCnt="0"/>
      <dgm:spPr/>
    </dgm:pt>
    <dgm:pt modelId="{C7F9E575-BA21-4E11-8D26-681DD6240EA3}" type="pres">
      <dgm:prSet presAssocID="{42D318DB-588B-4E7E-92C0-E615FEF5D025}" presName="aNode" presStyleLbl="fgAcc1" presStyleIdx="1" presStyleCnt="4" custScaleY="140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3E74A-DF34-417A-B876-8EFF3785DABC}" type="pres">
      <dgm:prSet presAssocID="{42D318DB-588B-4E7E-92C0-E615FEF5D025}" presName="aSpace" presStyleCnt="0"/>
      <dgm:spPr/>
    </dgm:pt>
    <dgm:pt modelId="{CDD83903-B729-452E-9355-A87934078652}" type="pres">
      <dgm:prSet presAssocID="{1AD735DD-7DF2-4527-8828-82091FF8639C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761EE-72B8-48D3-851F-26525BA181EF}" type="pres">
      <dgm:prSet presAssocID="{1AD735DD-7DF2-4527-8828-82091FF8639C}" presName="aSpace" presStyleCnt="0"/>
      <dgm:spPr/>
    </dgm:pt>
    <dgm:pt modelId="{414D2E33-0ABB-4805-8A62-538C188D7C8F}" type="pres">
      <dgm:prSet presAssocID="{E4162E58-3C46-46CD-8D56-59218B71798F}" presName="aNode" presStyleLbl="fgAcc1" presStyleIdx="3" presStyleCnt="4" custScaleX="11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D299D-6C7D-48C7-B020-7C5001C305DC}" type="pres">
      <dgm:prSet presAssocID="{E4162E58-3C46-46CD-8D56-59218B71798F}" presName="aSpace" presStyleCnt="0"/>
      <dgm:spPr/>
    </dgm:pt>
  </dgm:ptLst>
  <dgm:cxnLst>
    <dgm:cxn modelId="{2D0A0919-1EBF-47D7-A012-C0798F459C1C}" type="presOf" srcId="{42D318DB-588B-4E7E-92C0-E615FEF5D025}" destId="{C7F9E575-BA21-4E11-8D26-681DD6240EA3}" srcOrd="0" destOrd="0" presId="urn:microsoft.com/office/officeart/2005/8/layout/pyramid2"/>
    <dgm:cxn modelId="{905757C6-3781-47E6-8E1C-385CE59A5B1E}" type="presOf" srcId="{7BC788A1-F15F-41A0-8805-08CF3DDF1FFF}" destId="{3FAC55EA-7703-45F2-9188-9A149AE59A7A}" srcOrd="0" destOrd="0" presId="urn:microsoft.com/office/officeart/2005/8/layout/pyramid2"/>
    <dgm:cxn modelId="{CE35ECCA-975A-4DF2-B3C2-38A0C6283FBE}" srcId="{7FE2EA14-E867-489E-8CA1-1C1D8B193E22}" destId="{42D318DB-588B-4E7E-92C0-E615FEF5D025}" srcOrd="1" destOrd="0" parTransId="{6AEBE21C-08F2-4381-8123-0781C859EA13}" sibTransId="{1EBD4C48-DED8-48EB-AEA7-2DB40CADB35A}"/>
    <dgm:cxn modelId="{A1969E2D-7718-4F3C-896A-CC78E059071F}" type="presOf" srcId="{7FE2EA14-E867-489E-8CA1-1C1D8B193E22}" destId="{AA27D202-9E89-42C6-8AEE-5994A79816FD}" srcOrd="0" destOrd="0" presId="urn:microsoft.com/office/officeart/2005/8/layout/pyramid2"/>
    <dgm:cxn modelId="{AC0D5647-7FD4-40AA-8E24-256896BF4A86}" srcId="{7FE2EA14-E867-489E-8CA1-1C1D8B193E22}" destId="{1AD735DD-7DF2-4527-8828-82091FF8639C}" srcOrd="2" destOrd="0" parTransId="{432CB27D-DF36-4B02-9471-306C085D6A0C}" sibTransId="{C670BE10-BDF8-4DD6-A549-335BD415D9C5}"/>
    <dgm:cxn modelId="{7E0B2256-1D21-4D33-B1B2-992FE4ECABC1}" srcId="{7FE2EA14-E867-489E-8CA1-1C1D8B193E22}" destId="{7BC788A1-F15F-41A0-8805-08CF3DDF1FFF}" srcOrd="0" destOrd="0" parTransId="{B5F3CB65-0A33-468A-BD28-359976C083EF}" sibTransId="{328573DB-E788-4DF5-B129-7795B045D46C}"/>
    <dgm:cxn modelId="{C4409263-8CFA-4ADA-8F8F-9FDDEFCAE776}" srcId="{7FE2EA14-E867-489E-8CA1-1C1D8B193E22}" destId="{E4162E58-3C46-46CD-8D56-59218B71798F}" srcOrd="3" destOrd="0" parTransId="{BB4CCBF4-0F2C-4F56-B780-87F9F7A94A07}" sibTransId="{ED5B7B75-40D3-4FE8-B93A-1DB5376678B6}"/>
    <dgm:cxn modelId="{5697C02A-C733-4059-9D73-C6D0EF65BC6F}" type="presOf" srcId="{1AD735DD-7DF2-4527-8828-82091FF8639C}" destId="{CDD83903-B729-452E-9355-A87934078652}" srcOrd="0" destOrd="0" presId="urn:microsoft.com/office/officeart/2005/8/layout/pyramid2"/>
    <dgm:cxn modelId="{F20EDD0D-A2D3-403B-8F93-D510900DDC3C}" type="presOf" srcId="{E4162E58-3C46-46CD-8D56-59218B71798F}" destId="{414D2E33-0ABB-4805-8A62-538C188D7C8F}" srcOrd="0" destOrd="0" presId="urn:microsoft.com/office/officeart/2005/8/layout/pyramid2"/>
    <dgm:cxn modelId="{AEB6A8F5-1D2E-4610-A8CF-B8975CE10B26}" type="presParOf" srcId="{AA27D202-9E89-42C6-8AEE-5994A79816FD}" destId="{4B12ADDB-0EEF-49B9-9A26-45C22A779A05}" srcOrd="0" destOrd="0" presId="urn:microsoft.com/office/officeart/2005/8/layout/pyramid2"/>
    <dgm:cxn modelId="{0F96442A-7180-4877-B3D1-60E15B02962D}" type="presParOf" srcId="{AA27D202-9E89-42C6-8AEE-5994A79816FD}" destId="{035C451C-8454-4516-85D8-2DB5C08D2851}" srcOrd="1" destOrd="0" presId="urn:microsoft.com/office/officeart/2005/8/layout/pyramid2"/>
    <dgm:cxn modelId="{6C200BCB-2E98-476E-85EE-80B0984A9C68}" type="presParOf" srcId="{035C451C-8454-4516-85D8-2DB5C08D2851}" destId="{3FAC55EA-7703-45F2-9188-9A149AE59A7A}" srcOrd="0" destOrd="0" presId="urn:microsoft.com/office/officeart/2005/8/layout/pyramid2"/>
    <dgm:cxn modelId="{8D36AD41-E80D-456A-963C-9F427062BDF7}" type="presParOf" srcId="{035C451C-8454-4516-85D8-2DB5C08D2851}" destId="{30BAF392-32DC-4885-96C1-57106EB3FAD9}" srcOrd="1" destOrd="0" presId="urn:microsoft.com/office/officeart/2005/8/layout/pyramid2"/>
    <dgm:cxn modelId="{C920CA7F-BCA6-4D44-BF16-D23F9C569BBF}" type="presParOf" srcId="{035C451C-8454-4516-85D8-2DB5C08D2851}" destId="{C7F9E575-BA21-4E11-8D26-681DD6240EA3}" srcOrd="2" destOrd="0" presId="urn:microsoft.com/office/officeart/2005/8/layout/pyramid2"/>
    <dgm:cxn modelId="{FECC3A19-FD36-4DA5-961B-95E6BB5EB09E}" type="presParOf" srcId="{035C451C-8454-4516-85D8-2DB5C08D2851}" destId="{A493E74A-DF34-417A-B876-8EFF3785DABC}" srcOrd="3" destOrd="0" presId="urn:microsoft.com/office/officeart/2005/8/layout/pyramid2"/>
    <dgm:cxn modelId="{489F85D6-0C30-43B6-9294-79E6F6F29082}" type="presParOf" srcId="{035C451C-8454-4516-85D8-2DB5C08D2851}" destId="{CDD83903-B729-452E-9355-A87934078652}" srcOrd="4" destOrd="0" presId="urn:microsoft.com/office/officeart/2005/8/layout/pyramid2"/>
    <dgm:cxn modelId="{08EC6944-5ECB-4285-B226-38744E31580B}" type="presParOf" srcId="{035C451C-8454-4516-85D8-2DB5C08D2851}" destId="{8F8761EE-72B8-48D3-851F-26525BA181EF}" srcOrd="5" destOrd="0" presId="urn:microsoft.com/office/officeart/2005/8/layout/pyramid2"/>
    <dgm:cxn modelId="{51F2F502-C72B-4617-A825-1B3873A49E10}" type="presParOf" srcId="{035C451C-8454-4516-85D8-2DB5C08D2851}" destId="{414D2E33-0ABB-4805-8A62-538C188D7C8F}" srcOrd="6" destOrd="0" presId="urn:microsoft.com/office/officeart/2005/8/layout/pyramid2"/>
    <dgm:cxn modelId="{253EF8FC-C1D5-4379-93FB-9E48A143255E}" type="presParOf" srcId="{035C451C-8454-4516-85D8-2DB5C08D2851}" destId="{E7CD299D-6C7D-48C7-B020-7C5001C305DC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51EA5-8454-4565-BB4B-D7673093644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64E1E2-5C27-43B2-A054-5BFA51922DAF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Цель:</a:t>
          </a:r>
          <a:endParaRPr lang="ru-RU" sz="2800" b="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r>
            <a:rPr lang="ru-RU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Закрепление полученных навыков</a:t>
          </a:r>
          <a:endParaRPr lang="ru-RU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CA0C18F-AE49-4171-9649-84D8285D022E}" type="parTrans" cxnId="{AD16A270-4648-4B53-8F03-04D8770358D5}">
      <dgm:prSet/>
      <dgm:spPr/>
      <dgm:t>
        <a:bodyPr/>
        <a:lstStyle/>
        <a:p>
          <a:endParaRPr lang="ru-RU"/>
        </a:p>
      </dgm:t>
    </dgm:pt>
    <dgm:pt modelId="{8052A9E7-7A89-411A-B7D9-950596249388}" type="sibTrans" cxnId="{AD16A270-4648-4B53-8F03-04D8770358D5}">
      <dgm:prSet/>
      <dgm:spPr/>
      <dgm:t>
        <a:bodyPr/>
        <a:lstStyle/>
        <a:p>
          <a:endParaRPr lang="ru-RU"/>
        </a:p>
      </dgm:t>
    </dgm:pt>
    <dgm:pt modelId="{2A911B22-6E58-411A-A981-547223D92F6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Анализ результатов работы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EC5CBD5-7268-485F-A225-0F8A81096C5E}" type="parTrans" cxnId="{75211F7B-A9A0-4316-B9E8-8478032C25C1}">
      <dgm:prSet/>
      <dgm:spPr/>
      <dgm:t>
        <a:bodyPr/>
        <a:lstStyle/>
        <a:p>
          <a:endParaRPr lang="ru-RU"/>
        </a:p>
      </dgm:t>
    </dgm:pt>
    <dgm:pt modelId="{A42A774A-2330-4D14-ADB2-F5866EA9810D}" type="sibTrans" cxnId="{75211F7B-A9A0-4316-B9E8-8478032C25C1}">
      <dgm:prSet/>
      <dgm:spPr/>
      <dgm:t>
        <a:bodyPr/>
        <a:lstStyle/>
        <a:p>
          <a:endParaRPr lang="ru-RU"/>
        </a:p>
      </dgm:t>
    </dgm:pt>
    <dgm:pt modelId="{FA9F6D18-3E1A-4295-9D6D-43ADE17C9D8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Перенос полученных знаний на другие виды деятельности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41317DD-2E79-4BD0-A768-E438DBCF901D}" type="parTrans" cxnId="{745B201C-E5D9-42DD-A8EC-59DDF6D32B84}">
      <dgm:prSet/>
      <dgm:spPr/>
      <dgm:t>
        <a:bodyPr/>
        <a:lstStyle/>
        <a:p>
          <a:endParaRPr lang="ru-RU"/>
        </a:p>
      </dgm:t>
    </dgm:pt>
    <dgm:pt modelId="{027E7BD8-5880-4B4D-8896-9873E99648C0}" type="sibTrans" cxnId="{745B201C-E5D9-42DD-A8EC-59DDF6D32B84}">
      <dgm:prSet/>
      <dgm:spPr/>
      <dgm:t>
        <a:bodyPr/>
        <a:lstStyle/>
        <a:p>
          <a:endParaRPr lang="ru-RU"/>
        </a:p>
      </dgm:t>
    </dgm:pt>
    <dgm:pt modelId="{E43EC5B9-545D-4F36-BCB3-EBE2BE009BA1}" type="pres">
      <dgm:prSet presAssocID="{81F51EA5-8454-4565-BB4B-D767309364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4D7458-5BBB-4DAC-8372-3167560B7E31}" type="pres">
      <dgm:prSet presAssocID="{1A64E1E2-5C27-43B2-A054-5BFA51922DAF}" presName="node" presStyleLbl="node1" presStyleIdx="0" presStyleCnt="3" custScaleX="128997" custScaleY="177380" custRadScaleRad="12393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321EA-9EB6-4239-AD13-FE44623F2DB4}" type="pres">
      <dgm:prSet presAssocID="{8052A9E7-7A89-411A-B7D9-95059624938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66BECCC-2AE4-4F23-A30A-41B84EE55149}" type="pres">
      <dgm:prSet presAssocID="{8052A9E7-7A89-411A-B7D9-95059624938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75AB737-AA46-4408-AE27-01A5992D01DB}" type="pres">
      <dgm:prSet presAssocID="{2A911B22-6E58-411A-A981-547223D92F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59015-D2E8-4DE8-8617-AA1EB28BC8C8}" type="pres">
      <dgm:prSet presAssocID="{A42A774A-2330-4D14-ADB2-F5866EA9810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DC771A1-E5E2-40B5-900F-B703ED87923E}" type="pres">
      <dgm:prSet presAssocID="{A42A774A-2330-4D14-ADB2-F5866EA9810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E1FD6D0-7103-4FCB-A4F0-061D11999770}" type="pres">
      <dgm:prSet presAssocID="{FA9F6D18-3E1A-4295-9D6D-43ADE17C9D85}" presName="node" presStyleLbl="node1" presStyleIdx="2" presStyleCnt="3" custScaleX="129952" custScaleY="138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0B102-4199-49D0-ADAB-DA5B71F39873}" type="pres">
      <dgm:prSet presAssocID="{027E7BD8-5880-4B4D-8896-9873E99648C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B9C575E-9E31-4ADB-813E-803F9CD804E5}" type="pres">
      <dgm:prSet presAssocID="{027E7BD8-5880-4B4D-8896-9873E99648C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07F98C7-CFEA-4542-BDAD-C7CE431BB15D}" type="presOf" srcId="{027E7BD8-5880-4B4D-8896-9873E99648C0}" destId="{0690B102-4199-49D0-ADAB-DA5B71F39873}" srcOrd="0" destOrd="0" presId="urn:microsoft.com/office/officeart/2005/8/layout/cycle7"/>
    <dgm:cxn modelId="{745B201C-E5D9-42DD-A8EC-59DDF6D32B84}" srcId="{81F51EA5-8454-4565-BB4B-D76730936441}" destId="{FA9F6D18-3E1A-4295-9D6D-43ADE17C9D85}" srcOrd="2" destOrd="0" parTransId="{B41317DD-2E79-4BD0-A768-E438DBCF901D}" sibTransId="{027E7BD8-5880-4B4D-8896-9873E99648C0}"/>
    <dgm:cxn modelId="{5F962365-7E2F-4587-B0C5-5133802C5711}" type="presOf" srcId="{A42A774A-2330-4D14-ADB2-F5866EA9810D}" destId="{BDC771A1-E5E2-40B5-900F-B703ED87923E}" srcOrd="1" destOrd="0" presId="urn:microsoft.com/office/officeart/2005/8/layout/cycle7"/>
    <dgm:cxn modelId="{B3A34FBD-A7B4-4ACC-905D-9C326E6AFE82}" type="presOf" srcId="{8052A9E7-7A89-411A-B7D9-950596249388}" destId="{166BECCC-2AE4-4F23-A30A-41B84EE55149}" srcOrd="1" destOrd="0" presId="urn:microsoft.com/office/officeart/2005/8/layout/cycle7"/>
    <dgm:cxn modelId="{2C2DC74B-4B31-435F-9412-DFBBFD9F6F4A}" type="presOf" srcId="{027E7BD8-5880-4B4D-8896-9873E99648C0}" destId="{7B9C575E-9E31-4ADB-813E-803F9CD804E5}" srcOrd="1" destOrd="0" presId="urn:microsoft.com/office/officeart/2005/8/layout/cycle7"/>
    <dgm:cxn modelId="{20D1D5D7-2402-4755-8414-66D42B0B5312}" type="presOf" srcId="{8052A9E7-7A89-411A-B7D9-950596249388}" destId="{6B6321EA-9EB6-4239-AD13-FE44623F2DB4}" srcOrd="0" destOrd="0" presId="urn:microsoft.com/office/officeart/2005/8/layout/cycle7"/>
    <dgm:cxn modelId="{F4D077A6-F292-43F9-A98D-8C804F6DCE30}" type="presOf" srcId="{FA9F6D18-3E1A-4295-9D6D-43ADE17C9D85}" destId="{8E1FD6D0-7103-4FCB-A4F0-061D11999770}" srcOrd="0" destOrd="0" presId="urn:microsoft.com/office/officeart/2005/8/layout/cycle7"/>
    <dgm:cxn modelId="{2A3577B9-7B0F-4145-BE63-ADA8A8BD399C}" type="presOf" srcId="{1A64E1E2-5C27-43B2-A054-5BFA51922DAF}" destId="{C84D7458-5BBB-4DAC-8372-3167560B7E31}" srcOrd="0" destOrd="0" presId="urn:microsoft.com/office/officeart/2005/8/layout/cycle7"/>
    <dgm:cxn modelId="{75211F7B-A9A0-4316-B9E8-8478032C25C1}" srcId="{81F51EA5-8454-4565-BB4B-D76730936441}" destId="{2A911B22-6E58-411A-A981-547223D92F6B}" srcOrd="1" destOrd="0" parTransId="{6EC5CBD5-7268-485F-A225-0F8A81096C5E}" sibTransId="{A42A774A-2330-4D14-ADB2-F5866EA9810D}"/>
    <dgm:cxn modelId="{AD16A270-4648-4B53-8F03-04D8770358D5}" srcId="{81F51EA5-8454-4565-BB4B-D76730936441}" destId="{1A64E1E2-5C27-43B2-A054-5BFA51922DAF}" srcOrd="0" destOrd="0" parTransId="{ACA0C18F-AE49-4171-9649-84D8285D022E}" sibTransId="{8052A9E7-7A89-411A-B7D9-950596249388}"/>
    <dgm:cxn modelId="{77F3922B-8FA2-461F-8F3F-CF8C6FE4DAA7}" type="presOf" srcId="{A42A774A-2330-4D14-ADB2-F5866EA9810D}" destId="{AFE59015-D2E8-4DE8-8617-AA1EB28BC8C8}" srcOrd="0" destOrd="0" presId="urn:microsoft.com/office/officeart/2005/8/layout/cycle7"/>
    <dgm:cxn modelId="{BF2D7512-934A-4F0A-BEFA-5D7A751DE4FD}" type="presOf" srcId="{2A911B22-6E58-411A-A981-547223D92F6B}" destId="{D75AB737-AA46-4408-AE27-01A5992D01DB}" srcOrd="0" destOrd="0" presId="urn:microsoft.com/office/officeart/2005/8/layout/cycle7"/>
    <dgm:cxn modelId="{63EC7AF1-1CCF-48A5-A758-C0BC910C1473}" type="presOf" srcId="{81F51EA5-8454-4565-BB4B-D76730936441}" destId="{E43EC5B9-545D-4F36-BCB3-EBE2BE009BA1}" srcOrd="0" destOrd="0" presId="urn:microsoft.com/office/officeart/2005/8/layout/cycle7"/>
    <dgm:cxn modelId="{542655FE-0A85-4335-AF3E-8888D6F5957F}" type="presParOf" srcId="{E43EC5B9-545D-4F36-BCB3-EBE2BE009BA1}" destId="{C84D7458-5BBB-4DAC-8372-3167560B7E31}" srcOrd="0" destOrd="0" presId="urn:microsoft.com/office/officeart/2005/8/layout/cycle7"/>
    <dgm:cxn modelId="{549262EF-C935-4334-93CE-9746BADBA70D}" type="presParOf" srcId="{E43EC5B9-545D-4F36-BCB3-EBE2BE009BA1}" destId="{6B6321EA-9EB6-4239-AD13-FE44623F2DB4}" srcOrd="1" destOrd="0" presId="urn:microsoft.com/office/officeart/2005/8/layout/cycle7"/>
    <dgm:cxn modelId="{5E69DFB0-96B8-47A9-9196-2CFB25060B6F}" type="presParOf" srcId="{6B6321EA-9EB6-4239-AD13-FE44623F2DB4}" destId="{166BECCC-2AE4-4F23-A30A-41B84EE55149}" srcOrd="0" destOrd="0" presId="urn:microsoft.com/office/officeart/2005/8/layout/cycle7"/>
    <dgm:cxn modelId="{BFF9C9C9-BEC0-4A1D-829E-6EB26ACA1D7E}" type="presParOf" srcId="{E43EC5B9-545D-4F36-BCB3-EBE2BE009BA1}" destId="{D75AB737-AA46-4408-AE27-01A5992D01DB}" srcOrd="2" destOrd="0" presId="urn:microsoft.com/office/officeart/2005/8/layout/cycle7"/>
    <dgm:cxn modelId="{CAD96D99-97EF-4B3B-AEFE-E1642D2088DC}" type="presParOf" srcId="{E43EC5B9-545D-4F36-BCB3-EBE2BE009BA1}" destId="{AFE59015-D2E8-4DE8-8617-AA1EB28BC8C8}" srcOrd="3" destOrd="0" presId="urn:microsoft.com/office/officeart/2005/8/layout/cycle7"/>
    <dgm:cxn modelId="{77F16BD1-0202-4BD3-8F2D-CF6A2FB08EBC}" type="presParOf" srcId="{AFE59015-D2E8-4DE8-8617-AA1EB28BC8C8}" destId="{BDC771A1-E5E2-40B5-900F-B703ED87923E}" srcOrd="0" destOrd="0" presId="urn:microsoft.com/office/officeart/2005/8/layout/cycle7"/>
    <dgm:cxn modelId="{390C7557-80E1-4934-8851-F7D6C414FE42}" type="presParOf" srcId="{E43EC5B9-545D-4F36-BCB3-EBE2BE009BA1}" destId="{8E1FD6D0-7103-4FCB-A4F0-061D11999770}" srcOrd="4" destOrd="0" presId="urn:microsoft.com/office/officeart/2005/8/layout/cycle7"/>
    <dgm:cxn modelId="{344E2600-70B0-4D33-8F2D-91736E03B483}" type="presParOf" srcId="{E43EC5B9-545D-4F36-BCB3-EBE2BE009BA1}" destId="{0690B102-4199-49D0-ADAB-DA5B71F39873}" srcOrd="5" destOrd="0" presId="urn:microsoft.com/office/officeart/2005/8/layout/cycle7"/>
    <dgm:cxn modelId="{8EDC118B-CCD1-48E2-ACB5-C188E145583A}" type="presParOf" srcId="{0690B102-4199-49D0-ADAB-DA5B71F39873}" destId="{7B9C575E-9E31-4ADB-813E-803F9CD804E5}" srcOrd="0" destOrd="0" presId="urn:microsoft.com/office/officeart/2005/8/layout/cycle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D249B4-E139-48D4-B0DF-41B0754807A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C9A51CB-58BD-411C-B085-0A4E03A2B368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Предметное изображение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631ED17-5F48-4093-9E5C-C5AAC0C144B6}" type="parTrans" cxnId="{A8D32D94-B213-4F2D-B1DA-E7ACAC08F441}">
      <dgm:prSet/>
      <dgm:spPr/>
      <dgm:t>
        <a:bodyPr/>
        <a:lstStyle/>
        <a:p>
          <a:endParaRPr lang="ru-RU"/>
        </a:p>
      </dgm:t>
    </dgm:pt>
    <dgm:pt modelId="{908A032A-A46A-43CC-8768-EF6415A79FA5}" type="sibTrans" cxnId="{A8D32D94-B213-4F2D-B1DA-E7ACAC08F441}">
      <dgm:prSet/>
      <dgm:spPr/>
      <dgm:t>
        <a:bodyPr/>
        <a:lstStyle/>
        <a:p>
          <a:endParaRPr lang="ru-RU"/>
        </a:p>
      </dgm:t>
    </dgm:pt>
    <dgm:pt modelId="{192815C3-602C-4769-9CCA-69843F43E775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Контурное изображение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9429A2C-D20A-46D5-9B56-6FD872DDFE9C}" type="parTrans" cxnId="{167063C2-A673-4864-A0D9-10CFACDF1E35}">
      <dgm:prSet/>
      <dgm:spPr/>
      <dgm:t>
        <a:bodyPr/>
        <a:lstStyle/>
        <a:p>
          <a:endParaRPr lang="ru-RU"/>
        </a:p>
      </dgm:t>
    </dgm:pt>
    <dgm:pt modelId="{EADBA979-4157-46DD-AE26-D306EA96B195}" type="sibTrans" cxnId="{167063C2-A673-4864-A0D9-10CFACDF1E35}">
      <dgm:prSet/>
      <dgm:spPr/>
      <dgm:t>
        <a:bodyPr/>
        <a:lstStyle/>
        <a:p>
          <a:endParaRPr lang="ru-RU"/>
        </a:p>
      </dgm:t>
    </dgm:pt>
    <dgm:pt modelId="{4416E6A5-A4A4-4BA2-89D8-C072CBE2A72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Силуэтное </a:t>
          </a:r>
          <a:r>
            <a:rPr lang="ru-RU" sz="18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изображе-ние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14931E2-80CD-472B-92D0-C252C29F20C7}" type="parTrans" cxnId="{238D5B79-16B8-4CD4-8B20-BF11531E877D}">
      <dgm:prSet/>
      <dgm:spPr/>
      <dgm:t>
        <a:bodyPr/>
        <a:lstStyle/>
        <a:p>
          <a:endParaRPr lang="ru-RU"/>
        </a:p>
      </dgm:t>
    </dgm:pt>
    <dgm:pt modelId="{E295C30A-0BBA-438E-B81A-065CB3C21B32}" type="sibTrans" cxnId="{238D5B79-16B8-4CD4-8B20-BF11531E877D}">
      <dgm:prSet/>
      <dgm:spPr/>
      <dgm:t>
        <a:bodyPr/>
        <a:lstStyle/>
        <a:p>
          <a:endParaRPr lang="ru-RU"/>
        </a:p>
      </dgm:t>
    </dgm:pt>
    <dgm:pt modelId="{75AD004A-91B1-46ED-A59F-34B454F174FE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Пунктирное </a:t>
          </a:r>
          <a:r>
            <a:rPr lang="ru-RU" sz="18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изобра-жение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617A164-FB6D-49D0-9A9D-3761697C969A}" type="parTrans" cxnId="{B256CCAC-AC4C-4FD7-828A-2BBCF74ADF3C}">
      <dgm:prSet/>
      <dgm:spPr/>
      <dgm:t>
        <a:bodyPr/>
        <a:lstStyle/>
        <a:p>
          <a:endParaRPr lang="ru-RU"/>
        </a:p>
      </dgm:t>
    </dgm:pt>
    <dgm:pt modelId="{3D699006-B5C4-40C5-80F7-0BD19AC18E21}" type="sibTrans" cxnId="{B256CCAC-AC4C-4FD7-828A-2BBCF74ADF3C}">
      <dgm:prSet/>
      <dgm:spPr/>
      <dgm:t>
        <a:bodyPr/>
        <a:lstStyle/>
        <a:p>
          <a:endParaRPr lang="ru-RU"/>
        </a:p>
      </dgm:t>
    </dgm:pt>
    <dgm:pt modelId="{E14DC854-C25C-4EB6-A6C3-BC416A6AF46D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pPr algn="l"/>
          <a:r>
            <a:rPr lang="ru-RU" sz="18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Недос-тающие</a:t>
          </a:r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детали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A875315-AA9E-4D7D-901F-B380A8DA1FBE}" type="parTrans" cxnId="{DCFDF6C6-12A5-461E-A144-975CEA2F8E99}">
      <dgm:prSet/>
      <dgm:spPr/>
      <dgm:t>
        <a:bodyPr/>
        <a:lstStyle/>
        <a:p>
          <a:endParaRPr lang="ru-RU"/>
        </a:p>
      </dgm:t>
    </dgm:pt>
    <dgm:pt modelId="{EA33FAC3-64D7-4914-99CE-DEB83832C298}" type="sibTrans" cxnId="{DCFDF6C6-12A5-461E-A144-975CEA2F8E99}">
      <dgm:prSet/>
      <dgm:spPr/>
      <dgm:t>
        <a:bodyPr/>
        <a:lstStyle/>
        <a:p>
          <a:endParaRPr lang="ru-RU"/>
        </a:p>
      </dgm:t>
    </dgm:pt>
    <dgm:pt modelId="{8856ECD2-35B4-4B2B-857F-9BDEC005146D}" type="pres">
      <dgm:prSet presAssocID="{2FD249B4-E139-48D4-B0DF-41B0754807AE}" presName="Name0" presStyleCnt="0">
        <dgm:presLayoutVars>
          <dgm:dir/>
          <dgm:resizeHandles val="exact"/>
        </dgm:presLayoutVars>
      </dgm:prSet>
      <dgm:spPr/>
    </dgm:pt>
    <dgm:pt modelId="{36F0780C-FB17-4606-B7A1-AB7936765D4A}" type="pres">
      <dgm:prSet presAssocID="{EC9A51CB-58BD-411C-B085-0A4E03A2B368}" presName="parTxOnly" presStyleLbl="node1" presStyleIdx="0" presStyleCnt="5" custScaleX="95836">
        <dgm:presLayoutVars>
          <dgm:bulletEnabled val="1"/>
        </dgm:presLayoutVars>
      </dgm:prSet>
      <dgm:spPr/>
    </dgm:pt>
    <dgm:pt modelId="{28C7F3A4-7DC2-4CC8-9B5F-D176B5692054}" type="pres">
      <dgm:prSet presAssocID="{908A032A-A46A-43CC-8768-EF6415A79FA5}" presName="parSpace" presStyleCnt="0"/>
      <dgm:spPr/>
    </dgm:pt>
    <dgm:pt modelId="{10C33DB2-2A89-4E83-98EE-C4A09C0EAE6C}" type="pres">
      <dgm:prSet presAssocID="{192815C3-602C-4769-9CCA-69843F43E775}" presName="parTxOnly" presStyleLbl="node1" presStyleIdx="1" presStyleCnt="5" custScaleX="116092" custLinFactNeighborX="8534" custLinFactNeighborY="4008">
        <dgm:presLayoutVars>
          <dgm:bulletEnabled val="1"/>
        </dgm:presLayoutVars>
      </dgm:prSet>
      <dgm:spPr/>
    </dgm:pt>
    <dgm:pt modelId="{584ACE03-6E69-495A-8AE1-995A4498942F}" type="pres">
      <dgm:prSet presAssocID="{EADBA979-4157-46DD-AE26-D306EA96B195}" presName="parSpace" presStyleCnt="0"/>
      <dgm:spPr/>
    </dgm:pt>
    <dgm:pt modelId="{A7C9DD8B-66CE-4F08-B482-715664BF41B0}" type="pres">
      <dgm:prSet presAssocID="{4416E6A5-A4A4-4BA2-89D8-C072CBE2A726}" presName="parTxOnly" presStyleLbl="node1" presStyleIdx="2" presStyleCnt="5">
        <dgm:presLayoutVars>
          <dgm:bulletEnabled val="1"/>
        </dgm:presLayoutVars>
      </dgm:prSet>
      <dgm:spPr/>
    </dgm:pt>
    <dgm:pt modelId="{A93AF5E4-A5A8-4EBB-BE0A-77D954F6B220}" type="pres">
      <dgm:prSet presAssocID="{E295C30A-0BBA-438E-B81A-065CB3C21B32}" presName="parSpace" presStyleCnt="0"/>
      <dgm:spPr/>
    </dgm:pt>
    <dgm:pt modelId="{105913F0-2A52-4D7C-9E68-BE59F9F3FDB0}" type="pres">
      <dgm:prSet presAssocID="{75AD004A-91B1-46ED-A59F-34B454F174FE}" presName="parTxOnly" presStyleLbl="node1" presStyleIdx="3" presStyleCnt="5" custScaleY="127524" custLinFactNeighborX="6644" custLinFactNeighborY="875">
        <dgm:presLayoutVars>
          <dgm:bulletEnabled val="1"/>
        </dgm:presLayoutVars>
      </dgm:prSet>
      <dgm:spPr/>
    </dgm:pt>
    <dgm:pt modelId="{8541341B-82D3-41A1-94BC-E73F64367A11}" type="pres">
      <dgm:prSet presAssocID="{3D699006-B5C4-40C5-80F7-0BD19AC18E21}" presName="parSpace" presStyleCnt="0"/>
      <dgm:spPr/>
    </dgm:pt>
    <dgm:pt modelId="{2E5B98A8-D668-49D2-8554-5E3FA9B8947A}" type="pres">
      <dgm:prSet presAssocID="{E14DC854-C25C-4EB6-A6C3-BC416A6AF46D}" presName="parTxOnly" presStyleLbl="node1" presStyleIdx="4" presStyleCnt="5" custScaleX="100245" custScaleY="127659">
        <dgm:presLayoutVars>
          <dgm:bulletEnabled val="1"/>
        </dgm:presLayoutVars>
      </dgm:prSet>
      <dgm:spPr/>
    </dgm:pt>
  </dgm:ptLst>
  <dgm:cxnLst>
    <dgm:cxn modelId="{167063C2-A673-4864-A0D9-10CFACDF1E35}" srcId="{2FD249B4-E139-48D4-B0DF-41B0754807AE}" destId="{192815C3-602C-4769-9CCA-69843F43E775}" srcOrd="1" destOrd="0" parTransId="{C9429A2C-D20A-46D5-9B56-6FD872DDFE9C}" sibTransId="{EADBA979-4157-46DD-AE26-D306EA96B195}"/>
    <dgm:cxn modelId="{8E22B5C2-9816-4A77-9496-E129B2D324C3}" type="presOf" srcId="{192815C3-602C-4769-9CCA-69843F43E775}" destId="{10C33DB2-2A89-4E83-98EE-C4A09C0EAE6C}" srcOrd="0" destOrd="0" presId="urn:microsoft.com/office/officeart/2005/8/layout/hChevron3"/>
    <dgm:cxn modelId="{A8D32D94-B213-4F2D-B1DA-E7ACAC08F441}" srcId="{2FD249B4-E139-48D4-B0DF-41B0754807AE}" destId="{EC9A51CB-58BD-411C-B085-0A4E03A2B368}" srcOrd="0" destOrd="0" parTransId="{9631ED17-5F48-4093-9E5C-C5AAC0C144B6}" sibTransId="{908A032A-A46A-43CC-8768-EF6415A79FA5}"/>
    <dgm:cxn modelId="{0D284ED0-7CD5-42CB-8F47-EB61469F040A}" type="presOf" srcId="{4416E6A5-A4A4-4BA2-89D8-C072CBE2A726}" destId="{A7C9DD8B-66CE-4F08-B482-715664BF41B0}" srcOrd="0" destOrd="0" presId="urn:microsoft.com/office/officeart/2005/8/layout/hChevron3"/>
    <dgm:cxn modelId="{238D5B79-16B8-4CD4-8B20-BF11531E877D}" srcId="{2FD249B4-E139-48D4-B0DF-41B0754807AE}" destId="{4416E6A5-A4A4-4BA2-89D8-C072CBE2A726}" srcOrd="2" destOrd="0" parTransId="{414931E2-80CD-472B-92D0-C252C29F20C7}" sibTransId="{E295C30A-0BBA-438E-B81A-065CB3C21B32}"/>
    <dgm:cxn modelId="{E99B5FFC-67A9-4394-B19F-27212ED40AF5}" type="presOf" srcId="{E14DC854-C25C-4EB6-A6C3-BC416A6AF46D}" destId="{2E5B98A8-D668-49D2-8554-5E3FA9B8947A}" srcOrd="0" destOrd="0" presId="urn:microsoft.com/office/officeart/2005/8/layout/hChevron3"/>
    <dgm:cxn modelId="{99300FD6-6C50-46C8-9085-3C423A42FF4E}" type="presOf" srcId="{2FD249B4-E139-48D4-B0DF-41B0754807AE}" destId="{8856ECD2-35B4-4B2B-857F-9BDEC005146D}" srcOrd="0" destOrd="0" presId="urn:microsoft.com/office/officeart/2005/8/layout/hChevron3"/>
    <dgm:cxn modelId="{B256CCAC-AC4C-4FD7-828A-2BBCF74ADF3C}" srcId="{2FD249B4-E139-48D4-B0DF-41B0754807AE}" destId="{75AD004A-91B1-46ED-A59F-34B454F174FE}" srcOrd="3" destOrd="0" parTransId="{9617A164-FB6D-49D0-9A9D-3761697C969A}" sibTransId="{3D699006-B5C4-40C5-80F7-0BD19AC18E21}"/>
    <dgm:cxn modelId="{22553217-C932-457B-B7BF-C54D58EFBEBC}" type="presOf" srcId="{75AD004A-91B1-46ED-A59F-34B454F174FE}" destId="{105913F0-2A52-4D7C-9E68-BE59F9F3FDB0}" srcOrd="0" destOrd="0" presId="urn:microsoft.com/office/officeart/2005/8/layout/hChevron3"/>
    <dgm:cxn modelId="{BF164882-C386-4B7C-B0E5-E2A3FD988758}" type="presOf" srcId="{EC9A51CB-58BD-411C-B085-0A4E03A2B368}" destId="{36F0780C-FB17-4606-B7A1-AB7936765D4A}" srcOrd="0" destOrd="0" presId="urn:microsoft.com/office/officeart/2005/8/layout/hChevron3"/>
    <dgm:cxn modelId="{DCFDF6C6-12A5-461E-A144-975CEA2F8E99}" srcId="{2FD249B4-E139-48D4-B0DF-41B0754807AE}" destId="{E14DC854-C25C-4EB6-A6C3-BC416A6AF46D}" srcOrd="4" destOrd="0" parTransId="{FA875315-AA9E-4D7D-901F-B380A8DA1FBE}" sibTransId="{EA33FAC3-64D7-4914-99CE-DEB83832C298}"/>
    <dgm:cxn modelId="{410C28FB-2C16-47CB-A81B-A0916F0F14F4}" type="presParOf" srcId="{8856ECD2-35B4-4B2B-857F-9BDEC005146D}" destId="{36F0780C-FB17-4606-B7A1-AB7936765D4A}" srcOrd="0" destOrd="0" presId="urn:microsoft.com/office/officeart/2005/8/layout/hChevron3"/>
    <dgm:cxn modelId="{96618B92-9704-4EDF-AB72-8ED4D5E0AA0A}" type="presParOf" srcId="{8856ECD2-35B4-4B2B-857F-9BDEC005146D}" destId="{28C7F3A4-7DC2-4CC8-9B5F-D176B5692054}" srcOrd="1" destOrd="0" presId="urn:microsoft.com/office/officeart/2005/8/layout/hChevron3"/>
    <dgm:cxn modelId="{70BE6D2C-598F-4359-BBEA-9AECEE90EB6A}" type="presParOf" srcId="{8856ECD2-35B4-4B2B-857F-9BDEC005146D}" destId="{10C33DB2-2A89-4E83-98EE-C4A09C0EAE6C}" srcOrd="2" destOrd="0" presId="urn:microsoft.com/office/officeart/2005/8/layout/hChevron3"/>
    <dgm:cxn modelId="{4895F1C7-82E0-46A7-8E79-0F80B8A45E43}" type="presParOf" srcId="{8856ECD2-35B4-4B2B-857F-9BDEC005146D}" destId="{584ACE03-6E69-495A-8AE1-995A4498942F}" srcOrd="3" destOrd="0" presId="urn:microsoft.com/office/officeart/2005/8/layout/hChevron3"/>
    <dgm:cxn modelId="{C634B7D8-3CCE-46B6-9086-1F2DD1C14049}" type="presParOf" srcId="{8856ECD2-35B4-4B2B-857F-9BDEC005146D}" destId="{A7C9DD8B-66CE-4F08-B482-715664BF41B0}" srcOrd="4" destOrd="0" presId="urn:microsoft.com/office/officeart/2005/8/layout/hChevron3"/>
    <dgm:cxn modelId="{1CEA5D80-0897-4E9E-AF3A-5A89C439D292}" type="presParOf" srcId="{8856ECD2-35B4-4B2B-857F-9BDEC005146D}" destId="{A93AF5E4-A5A8-4EBB-BE0A-77D954F6B220}" srcOrd="5" destOrd="0" presId="urn:microsoft.com/office/officeart/2005/8/layout/hChevron3"/>
    <dgm:cxn modelId="{775ED872-341C-4DDC-B5CA-481C192C659A}" type="presParOf" srcId="{8856ECD2-35B4-4B2B-857F-9BDEC005146D}" destId="{105913F0-2A52-4D7C-9E68-BE59F9F3FDB0}" srcOrd="6" destOrd="0" presId="urn:microsoft.com/office/officeart/2005/8/layout/hChevron3"/>
    <dgm:cxn modelId="{AF31D98C-D112-45FD-BE45-C97B2F09E10B}" type="presParOf" srcId="{8856ECD2-35B4-4B2B-857F-9BDEC005146D}" destId="{8541341B-82D3-41A1-94BC-E73F64367A11}" srcOrd="7" destOrd="0" presId="urn:microsoft.com/office/officeart/2005/8/layout/hChevron3"/>
    <dgm:cxn modelId="{6F5DC1D2-366A-4E13-9BB3-359D0253C166}" type="presParOf" srcId="{8856ECD2-35B4-4B2B-857F-9BDEC005146D}" destId="{2E5B98A8-D668-49D2-8554-5E3FA9B8947A}" srcOrd="8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C2B0-E007-45A4-AA78-EAD29D9777F5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D670-AAD4-4A3A-964F-D13C0DCD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оптической </a:t>
            </a:r>
            <a:r>
              <a:rPr lang="ru-RU" sz="36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дисграфии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детей с нарушением зрения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85776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Учитель-тифлопедагог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Перфильева М.С.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0"/>
            <a:ext cx="7612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Государственное бюджетное учреждение компенсирующего вида Детский сад №42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                                   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Колпинского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района Санкт-Петербурга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Игры, направленные на профилактику </a:t>
            </a:r>
            <a:b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оптической </a:t>
            </a:r>
            <a:r>
              <a:rPr lang="ru-RU" sz="2800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дисграфии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Зрительное опознание изображений с усиленными признаками: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«Почини букву, цифру»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Обводка, штриховка, закрашивание буквы(цифры), дописывание недостающих элементов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Вырежи букву; вылепи букву из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пластелина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(теста); выложи букву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Карточки с буквами(цифрами) из бархатной(наждачной) бумаги помогающие подключить компенсаторные процессы(тактильное восприятие). «Узнай букву(цифру) на ощупь»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Д/и «Чудесный мешочек» (объемные буквы и цифры)</a:t>
            </a:r>
          </a:p>
          <a:p>
            <a:pPr marL="400050" indent="-4000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правильные буквы(цифры) среди зеркально отображенных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Способность узнавать буквы независимо от пространственного положения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«Зашумленные» изображения букв и цифр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буквам занять свои домики (по написанию)</a:t>
            </a:r>
          </a:p>
          <a:p>
            <a:pPr marL="571500" indent="-571500">
              <a:buNone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Способность восстанавливать пространственную структуру целостного изображения.</a:t>
            </a:r>
          </a:p>
          <a:p>
            <a:pPr marL="571500" indent="-5715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Допиши букву, цифру по части</a:t>
            </a:r>
          </a:p>
          <a:p>
            <a:pPr marL="571500" indent="-5715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 букву по частям</a:t>
            </a:r>
          </a:p>
          <a:p>
            <a:pPr marL="571500" indent="-5715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Выкладывание букв, цифр из мозаики, палочек, косточек и т.п.</a:t>
            </a:r>
          </a:p>
          <a:p>
            <a:pPr marL="571500" indent="-5715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Ребусы, кроссворды.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ки\р-к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/>
          </a:blip>
          <a:srcRect l="10417" r="10417" b="4444"/>
          <a:stretch>
            <a:fillRect/>
          </a:stretch>
        </p:blipFill>
        <p:spPr bwMode="auto">
          <a:xfrm>
            <a:off x="3000364" y="2643182"/>
            <a:ext cx="2928958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500174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714356"/>
            <a:ext cx="628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Дети с нарушением зрения испытывают ряд трудностей:</a:t>
            </a:r>
            <a:endParaRPr lang="ru-RU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19" y="1500174"/>
            <a:ext cx="2577223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Нарушение зрительного </a:t>
            </a:r>
            <a:r>
              <a:rPr lang="ru-RU" dirty="0" err="1" smtClean="0">
                <a:solidFill>
                  <a:schemeClr val="tx1"/>
                </a:solidFill>
              </a:rPr>
              <a:t>восприятия</a:t>
            </a:r>
            <a:r>
              <a:rPr lang="ru-RU" dirty="0" err="1" smtClean="0"/>
              <a:t>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285992"/>
            <a:ext cx="2577223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Нарушение операций анализа и синтеза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071810"/>
            <a:ext cx="2577223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Нарушение моторной координации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786190"/>
            <a:ext cx="2577223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Неточность представлений о сенсорных эталонах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714884"/>
            <a:ext cx="2577223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Трудности оптико-пространственного анализа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5572140"/>
            <a:ext cx="2577223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Несформированность</a:t>
            </a:r>
            <a:r>
              <a:rPr lang="ru-RU" dirty="0" smtClean="0">
                <a:solidFill>
                  <a:schemeClr val="tx1"/>
                </a:solidFill>
              </a:rPr>
              <a:t> оптического образа буквы, цифры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3857620" y="3143248"/>
            <a:ext cx="1407036" cy="928694"/>
          </a:xfrm>
          <a:prstGeom prst="notchedRightArrow">
            <a:avLst/>
          </a:prstGeom>
          <a:solidFill>
            <a:srgbClr val="E5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1142984"/>
            <a:ext cx="2577223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Замена графически сходных по написанию букв и цифр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5074" y="2000240"/>
            <a:ext cx="2577223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Зеркальное написание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74" y="2714620"/>
            <a:ext cx="2577223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Замена графически сходных по написанию букв и цифр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3643314"/>
            <a:ext cx="2577223" cy="71438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Пропуски элементов букв и цифр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86512" y="4500570"/>
            <a:ext cx="2577223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Написание лишних элементов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57950" y="5286388"/>
            <a:ext cx="2577223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Неправильное расположение элементов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388" y="6215082"/>
            <a:ext cx="2577223" cy="64291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Нарушение границ рабочего поля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8229600" cy="10826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Профилактическая работа по предупреждению оптической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дисграфии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детей с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косоглазией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амблиопией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сложный процесс, требующий </a:t>
            </a:r>
            <a:r>
              <a:rPr lang="ru-RU" sz="3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целенаправленног</a:t>
            </a:r>
            <a: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систематического коррекционного педагогического воздействия</a:t>
            </a:r>
            <a:endParaRPr lang="ru-RU" sz="3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работы по профилактике возникновения оптической 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дисграфии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3071834" cy="1928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зрительного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гнозиса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(предметного и буквенного)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43570" y="1571612"/>
            <a:ext cx="3000396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зрительно-пространственных представлений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4143380"/>
            <a:ext cx="3786214" cy="17859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зрительно-моторной координации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112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88582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Уточнение и расширение объема зрительной памяти</a:t>
            </a:r>
          </a:p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Формирование, развитие и совершенствование зрительного восприятия и предметных представлений     </a:t>
            </a:r>
          </a:p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Развитие зрительного анализа и синтеза</a:t>
            </a:r>
          </a:p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Развитие зрительно-моторной координации</a:t>
            </a:r>
          </a:p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Формирование речевых средств, отражающих зрительно-пространственных отношений   </a:t>
            </a:r>
          </a:p>
          <a:p>
            <a:pPr>
              <a:buFont typeface="Wingdings" pitchFamily="2" charset="2"/>
              <a:buChar char="ü"/>
            </a:pPr>
            <a:r>
              <a:rPr lang="ru-RU" sz="2500" dirty="0" smtClean="0">
                <a:solidFill>
                  <a:srgbClr val="002060"/>
                </a:solidFill>
              </a:rPr>
              <a:t>Дифференциация смешиваемых по оптическим и кинетическим признакам букв и цифр       </a:t>
            </a:r>
            <a:endParaRPr lang="ru-RU" sz="2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857232"/>
            <a:ext cx="6156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этап (организационный).</a:t>
            </a:r>
            <a:endParaRPr lang="ru-RU" sz="36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643042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8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этап (основной).</a:t>
            </a:r>
            <a:endParaRPr lang="ru-RU" sz="28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857232"/>
            <a:ext cx="850109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Цель: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зрительно-моторную координацию</a:t>
            </a:r>
          </a:p>
          <a:p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буквенный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гнозис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(форма, величина букв, дифференциация расположения элементов букв).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зрительный анализ и синтез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Расширение и уточнение объема зрительной памяти(запоминание формы, цвета, последовательности, количества букв и предметов)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пространственного восприятия и представлений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и активизация речевых средств, отражающих зрительно-пространственные отношения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зрительно-моторной координации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Закрепление связи между произношением звука и его графическим изображением на письме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 (заключительный).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357290" y="857232"/>
          <a:ext cx="6096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Приемы работы по профилактике оптической </a:t>
            </a:r>
            <a:r>
              <a:rPr lang="ru-RU" sz="24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дисграфии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у детей с нарушением зрения.</a:t>
            </a:r>
            <a:endParaRPr lang="ru-RU" sz="24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829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Постепенное уменьшение числа информативных признаков о предмете</a:t>
            </a:r>
          </a:p>
          <a:p>
            <a:pPr marL="342900" indent="-342900"/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285860"/>
          <a:ext cx="9144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3000372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Узнавание предметов, сходных по контуру.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Использование обеих групп предметов, затрудняющих восприятие.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«зашумление»» изображений:</a:t>
            </a:r>
          </a:p>
          <a:p>
            <a:pPr marL="342900" indent="-342900"/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286256"/>
            <a:ext cx="142876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штриховка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4286256"/>
            <a:ext cx="2000264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перечеркивание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4286256"/>
            <a:ext cx="2286016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Наложение друг на друга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488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Профилактика оптической дисграфии у детей с нарушением зрения</vt:lpstr>
      <vt:lpstr>Актуальность</vt:lpstr>
      <vt:lpstr>Профилактическая работа по предупреждению оптической дисграфии у детей с косоглазией и амблиопией –   это сложный процесс, требующий целенаправленног и систематического коррекционного педагогического воздействия</vt:lpstr>
      <vt:lpstr>Система работы по профилактике возникновения оптической дисграфии.</vt:lpstr>
      <vt:lpstr>Задачи:</vt:lpstr>
      <vt:lpstr>Этапы.</vt:lpstr>
      <vt:lpstr>II этап (основной).</vt:lpstr>
      <vt:lpstr>III этап (заключительный).</vt:lpstr>
      <vt:lpstr>Приемы работы по профилактике оптической дисграфии у детей с нарушением зрения.</vt:lpstr>
      <vt:lpstr>Игры, направленные на профилактику  оптической дисграфии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2014-09-05T15:55:03Z</dcterms:created>
  <dcterms:modified xsi:type="dcterms:W3CDTF">2014-09-06T17:39:21Z</dcterms:modified>
</cp:coreProperties>
</file>