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6" r:id="rId4"/>
    <p:sldId id="262" r:id="rId5"/>
    <p:sldId id="257" r:id="rId6"/>
    <p:sldId id="267" r:id="rId7"/>
    <p:sldId id="263" r:id="rId8"/>
    <p:sldId id="259" r:id="rId9"/>
    <p:sldId id="268" r:id="rId10"/>
    <p:sldId id="264" r:id="rId11"/>
    <p:sldId id="258" r:id="rId12"/>
    <p:sldId id="269" r:id="rId13"/>
    <p:sldId id="265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33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F7CC-032E-487A-B03E-D2B2B55AA187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788A-F06A-46DD-83CC-14E49E8C9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020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F7CC-032E-487A-B03E-D2B2B55AA187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788A-F06A-46DD-83CC-14E49E8C9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26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F7CC-032E-487A-B03E-D2B2B55AA187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788A-F06A-46DD-83CC-14E49E8C9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482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F7CC-032E-487A-B03E-D2B2B55AA187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788A-F06A-46DD-83CC-14E49E8C9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382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F7CC-032E-487A-B03E-D2B2B55AA187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788A-F06A-46DD-83CC-14E49E8C9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755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F7CC-032E-487A-B03E-D2B2B55AA187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788A-F06A-46DD-83CC-14E49E8C9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726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F7CC-032E-487A-B03E-D2B2B55AA187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788A-F06A-46DD-83CC-14E49E8C9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78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F7CC-032E-487A-B03E-D2B2B55AA187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788A-F06A-46DD-83CC-14E49E8C9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877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F7CC-032E-487A-B03E-D2B2B55AA187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788A-F06A-46DD-83CC-14E49E8C9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608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F7CC-032E-487A-B03E-D2B2B55AA187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788A-F06A-46DD-83CC-14E49E8C9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38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F7CC-032E-487A-B03E-D2B2B55AA187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788A-F06A-46DD-83CC-14E49E8C9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300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2F7CC-032E-487A-B03E-D2B2B55AA187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0788A-F06A-46DD-83CC-14E49E8C97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11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slide" Target="slide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Дидактическая игра</a:t>
            </a:r>
            <a:br>
              <a:rPr lang="ru-RU" b="1" i="1" dirty="0" smtClean="0">
                <a:solidFill>
                  <a:srgbClr val="0000CC"/>
                </a:solidFill>
                <a:latin typeface="Arial Narrow" panose="020B0606020202030204" pitchFamily="34" charset="0"/>
              </a:rPr>
            </a:br>
            <a:r>
              <a:rPr lang="ru-RU" b="1" i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«</a:t>
            </a:r>
            <a:r>
              <a:rPr lang="ru-RU" b="1" i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Отгадай профессию</a:t>
            </a:r>
            <a:r>
              <a:rPr lang="ru-RU" b="1" i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?»</a:t>
            </a:r>
            <a:endParaRPr lang="ru-RU" b="1" i="1" dirty="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772816"/>
            <a:ext cx="8712968" cy="1224136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Цель: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закреплять умение называть профессию, находить лишний           </a:t>
            </a:r>
          </a:p>
          <a:p>
            <a:pPr algn="l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      предмет труда по определенному виду профессии   и объяснять,                      </a:t>
            </a:r>
          </a:p>
          <a:p>
            <a:pPr algn="l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      почему он лишний.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965008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/>
              <a:t>Правила игры: </a:t>
            </a:r>
            <a:r>
              <a:rPr lang="ru-RU" sz="2400" dirty="0" smtClean="0"/>
              <a:t>предложить ребенку отгадать загадку, показать ребёнку слайд. </a:t>
            </a:r>
            <a:r>
              <a:rPr lang="ru-RU" sz="2400" smtClean="0"/>
              <a:t>Спросить, </a:t>
            </a:r>
            <a:r>
              <a:rPr lang="ru-RU" sz="2400" dirty="0" smtClean="0"/>
              <a:t>как называется </a:t>
            </a:r>
            <a:r>
              <a:rPr lang="ru-RU" sz="2400" smtClean="0"/>
              <a:t>профессия взрослого,  </a:t>
            </a:r>
            <a:r>
              <a:rPr lang="ru-RU" sz="2400" dirty="0" smtClean="0"/>
              <a:t>и попросить найти лишний предмет, который не нужен данному специалисту для его труда. Попросить ребёнка объяснить, почему он так думает. Если у него возникают трудности, можно задавать наводящие вопросы. Предложите ребёнку проверить правильность его предположения: навести курсор на картинку и щелкнуть по ней. Лишний предмет исчезнет со слайда.</a:t>
            </a:r>
            <a:endParaRPr lang="ru-RU" sz="2400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668344" y="6093296"/>
            <a:ext cx="576064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53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allAtOnce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328" y="332656"/>
            <a:ext cx="4915789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7812360" y="6093296"/>
            <a:ext cx="79208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07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6" r="22295"/>
          <a:stretch/>
        </p:blipFill>
        <p:spPr>
          <a:xfrm>
            <a:off x="6444208" y="357541"/>
            <a:ext cx="2161543" cy="27585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92" y="3754813"/>
            <a:ext cx="2774476" cy="20346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2520280" cy="25202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3" r="18165"/>
          <a:stretch/>
        </p:blipFill>
        <p:spPr>
          <a:xfrm>
            <a:off x="3851920" y="1844824"/>
            <a:ext cx="2077872" cy="27748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68" y="3508815"/>
            <a:ext cx="2280503" cy="2504291"/>
          </a:xfrm>
          <a:prstGeom prst="rect">
            <a:avLst/>
          </a:prstGeom>
        </p:spPr>
      </p:pic>
      <p:sp>
        <p:nvSpPr>
          <p:cNvPr id="2" name="Улыбающееся лицо 1">
            <a:hlinkClick r:id="rId7" action="ppaction://hlinksldjump" highlightClick="1"/>
          </p:cNvPr>
          <p:cNvSpPr/>
          <p:nvPr/>
        </p:nvSpPr>
        <p:spPr>
          <a:xfrm>
            <a:off x="8172400" y="6013106"/>
            <a:ext cx="720080" cy="656254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06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96064"/>
            <a:ext cx="87849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0000CC"/>
                </a:solidFill>
              </a:rPr>
              <a:t>У этой волшебницы,</a:t>
            </a:r>
          </a:p>
          <a:p>
            <a:pPr algn="ctr"/>
            <a:r>
              <a:rPr lang="ru-RU" sz="4400" dirty="0">
                <a:solidFill>
                  <a:srgbClr val="0000CC"/>
                </a:solidFill>
              </a:rPr>
              <a:t> Этой художницы,</a:t>
            </a:r>
          </a:p>
          <a:p>
            <a:pPr algn="ctr"/>
            <a:r>
              <a:rPr lang="ru-RU" sz="4400" dirty="0">
                <a:solidFill>
                  <a:srgbClr val="0000CC"/>
                </a:solidFill>
              </a:rPr>
              <a:t> Не кисти и краски,</a:t>
            </a:r>
          </a:p>
          <a:p>
            <a:pPr algn="ctr"/>
            <a:r>
              <a:rPr lang="ru-RU" sz="4400" dirty="0">
                <a:solidFill>
                  <a:srgbClr val="0000CC"/>
                </a:solidFill>
              </a:rPr>
              <a:t> А гребень и ножницы.</a:t>
            </a:r>
          </a:p>
          <a:p>
            <a:pPr algn="ctr"/>
            <a:r>
              <a:rPr lang="ru-RU" sz="4400" dirty="0">
                <a:solidFill>
                  <a:srgbClr val="0000CC"/>
                </a:solidFill>
              </a:rPr>
              <a:t> Она обладает</a:t>
            </a:r>
          </a:p>
          <a:p>
            <a:pPr algn="ctr"/>
            <a:r>
              <a:rPr lang="ru-RU" sz="4400" dirty="0">
                <a:solidFill>
                  <a:srgbClr val="0000CC"/>
                </a:solidFill>
              </a:rPr>
              <a:t> Таинственной силой:</a:t>
            </a:r>
          </a:p>
          <a:p>
            <a:pPr algn="ctr"/>
            <a:r>
              <a:rPr lang="ru-RU" sz="4400" dirty="0">
                <a:solidFill>
                  <a:srgbClr val="0000CC"/>
                </a:solidFill>
              </a:rPr>
              <a:t> К кому прикоснётся,</a:t>
            </a:r>
          </a:p>
          <a:p>
            <a:pPr algn="ctr"/>
            <a:r>
              <a:rPr lang="ru-RU" sz="4400" dirty="0">
                <a:solidFill>
                  <a:srgbClr val="0000CC"/>
                </a:solidFill>
              </a:rPr>
              <a:t> Тот станет красивый</a:t>
            </a:r>
            <a:r>
              <a:rPr lang="ru-RU" sz="4400" dirty="0" smtClean="0"/>
              <a:t>.</a:t>
            </a:r>
            <a:endParaRPr lang="ru-RU" sz="4400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812360" y="5805264"/>
            <a:ext cx="792088" cy="7920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27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92696"/>
            <a:ext cx="4850854" cy="575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7884368" y="6021288"/>
            <a:ext cx="720080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95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79"/>
            <a:ext cx="2952328" cy="29342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06117"/>
            <a:ext cx="2802947" cy="25787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43250"/>
            <a:ext cx="2736304" cy="26596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60648"/>
            <a:ext cx="3085274" cy="3085274"/>
          </a:xfrm>
          <a:prstGeom prst="rect">
            <a:avLst/>
          </a:prstGeom>
        </p:spPr>
      </p:pic>
      <p:sp>
        <p:nvSpPr>
          <p:cNvPr id="3" name="Улыбающееся лицо 2">
            <a:hlinkClick r:id="rId6" action="ppaction://hlinksldjump" highlightClick="1"/>
          </p:cNvPr>
          <p:cNvSpPr/>
          <p:nvPr/>
        </p:nvSpPr>
        <p:spPr>
          <a:xfrm>
            <a:off x="7956376" y="5805264"/>
            <a:ext cx="936104" cy="792088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87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>
            <a:hlinkClick r:id="rId2" action="ppaction://hlinksldjump" highlightClick="1"/>
          </p:cNvPr>
          <p:cNvSpPr/>
          <p:nvPr/>
        </p:nvSpPr>
        <p:spPr>
          <a:xfrm>
            <a:off x="1043608" y="1124744"/>
            <a:ext cx="6912768" cy="7920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повар</a:t>
            </a:r>
            <a:endParaRPr lang="ru-RU" sz="5400" dirty="0"/>
          </a:p>
        </p:txBody>
      </p:sp>
      <p:sp>
        <p:nvSpPr>
          <p:cNvPr id="5" name="Пятиугольник 4">
            <a:hlinkClick r:id="rId3" action="ppaction://hlinksldjump" highlightClick="1"/>
          </p:cNvPr>
          <p:cNvSpPr/>
          <p:nvPr/>
        </p:nvSpPr>
        <p:spPr>
          <a:xfrm>
            <a:off x="1043608" y="2204864"/>
            <a:ext cx="6912768" cy="720080"/>
          </a:xfrm>
          <a:prstGeom prst="homePlat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003300"/>
                </a:solidFill>
              </a:rPr>
              <a:t>врач</a:t>
            </a:r>
            <a:endParaRPr lang="ru-RU" sz="5400" dirty="0">
              <a:solidFill>
                <a:srgbClr val="003300"/>
              </a:solidFill>
            </a:endParaRPr>
          </a:p>
        </p:txBody>
      </p:sp>
      <p:sp>
        <p:nvSpPr>
          <p:cNvPr id="7" name="Пятиугольник 6">
            <a:hlinkClick r:id="rId4" action="ppaction://hlinksldjump" highlightClick="1"/>
          </p:cNvPr>
          <p:cNvSpPr/>
          <p:nvPr/>
        </p:nvSpPr>
        <p:spPr>
          <a:xfrm>
            <a:off x="1043608" y="3284984"/>
            <a:ext cx="6912768" cy="720080"/>
          </a:xfrm>
          <a:prstGeom prst="homePlate">
            <a:avLst/>
          </a:prstGeom>
          <a:solidFill>
            <a:srgbClr val="FF99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продавец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8" name="Пятиугольник 7">
            <a:hlinkClick r:id="rId5" action="ppaction://hlinksldjump" highlightClick="1"/>
          </p:cNvPr>
          <p:cNvSpPr/>
          <p:nvPr/>
        </p:nvSpPr>
        <p:spPr>
          <a:xfrm>
            <a:off x="1043608" y="4365104"/>
            <a:ext cx="6912768" cy="792088"/>
          </a:xfrm>
          <a:prstGeom prst="homePlat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парикмахер</a:t>
            </a:r>
            <a:endParaRPr lang="ru-RU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52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53845" y="1556792"/>
            <a:ext cx="51845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0000CC"/>
                </a:solidFill>
              </a:rPr>
              <a:t>Скажи, кто так вкусно</a:t>
            </a:r>
          </a:p>
          <a:p>
            <a:pPr algn="ctr"/>
            <a:r>
              <a:rPr lang="ru-RU" sz="4000" dirty="0">
                <a:solidFill>
                  <a:srgbClr val="0000CC"/>
                </a:solidFill>
              </a:rPr>
              <a:t>Готовит щи капустные,</a:t>
            </a:r>
          </a:p>
          <a:p>
            <a:pPr algn="ctr"/>
            <a:r>
              <a:rPr lang="ru-RU" sz="4000" dirty="0">
                <a:solidFill>
                  <a:srgbClr val="0000CC"/>
                </a:solidFill>
              </a:rPr>
              <a:t>Пахучие котлеты,</a:t>
            </a:r>
          </a:p>
          <a:p>
            <a:pPr algn="ctr"/>
            <a:r>
              <a:rPr lang="ru-RU" sz="4000" dirty="0">
                <a:solidFill>
                  <a:srgbClr val="0000CC"/>
                </a:solidFill>
              </a:rPr>
              <a:t>Салаты, винегреты,</a:t>
            </a:r>
          </a:p>
          <a:p>
            <a:pPr algn="ctr"/>
            <a:r>
              <a:rPr lang="ru-RU" sz="4000" dirty="0">
                <a:solidFill>
                  <a:srgbClr val="0000CC"/>
                </a:solidFill>
              </a:rPr>
              <a:t>Все завтраки, </a:t>
            </a:r>
            <a:r>
              <a:rPr lang="ru-RU" sz="4000" dirty="0" smtClean="0">
                <a:solidFill>
                  <a:srgbClr val="0000CC"/>
                </a:solidFill>
              </a:rPr>
              <a:t>обеды</a:t>
            </a:r>
            <a:endParaRPr lang="ru-RU" sz="4000" dirty="0">
              <a:solidFill>
                <a:srgbClr val="0000CC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380312" y="5661248"/>
            <a:ext cx="504056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08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764704"/>
            <a:ext cx="4410794" cy="5433587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380312" y="5733256"/>
            <a:ext cx="720080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70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47" y="764704"/>
            <a:ext cx="2976331" cy="2232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904" y="3493315"/>
            <a:ext cx="3582412" cy="22808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991" y="764704"/>
            <a:ext cx="3233038" cy="22108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6" y="3435046"/>
            <a:ext cx="2946282" cy="2946282"/>
          </a:xfrm>
          <a:prstGeom prst="rect">
            <a:avLst/>
          </a:prstGeom>
        </p:spPr>
      </p:pic>
      <p:sp>
        <p:nvSpPr>
          <p:cNvPr id="2" name="Улыбающееся лицо 1">
            <a:hlinkClick r:id="rId6" action="ppaction://hlinksldjump" highlightClick="1"/>
          </p:cNvPr>
          <p:cNvSpPr/>
          <p:nvPr/>
        </p:nvSpPr>
        <p:spPr>
          <a:xfrm>
            <a:off x="8172400" y="6093296"/>
            <a:ext cx="648072" cy="576064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39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71441" y="836712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dirty="0">
                <a:solidFill>
                  <a:srgbClr val="0000CC"/>
                </a:solidFill>
              </a:rPr>
              <a:t>Кто в дни болезней</a:t>
            </a:r>
          </a:p>
          <a:p>
            <a:pPr algn="ctr"/>
            <a:r>
              <a:rPr lang="ru-RU" sz="4400" dirty="0">
                <a:solidFill>
                  <a:srgbClr val="0000CC"/>
                </a:solidFill>
              </a:rPr>
              <a:t>Всех полезней</a:t>
            </a:r>
          </a:p>
          <a:p>
            <a:pPr algn="ctr"/>
            <a:r>
              <a:rPr lang="ru-RU" sz="4400" dirty="0">
                <a:solidFill>
                  <a:srgbClr val="0000CC"/>
                </a:solidFill>
              </a:rPr>
              <a:t>И лечит нас</a:t>
            </a:r>
          </a:p>
          <a:p>
            <a:pPr algn="ctr"/>
            <a:r>
              <a:rPr lang="ru-RU" sz="4400" dirty="0">
                <a:solidFill>
                  <a:srgbClr val="0000CC"/>
                </a:solidFill>
              </a:rPr>
              <a:t>От всех болезней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380312" y="5517232"/>
            <a:ext cx="792088" cy="7920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58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6632"/>
            <a:ext cx="4290343" cy="642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740352" y="6093296"/>
            <a:ext cx="576064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78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2291992" cy="14592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04664"/>
            <a:ext cx="2383335" cy="23833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348880"/>
            <a:ext cx="2952750" cy="177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47008"/>
            <a:ext cx="2098344" cy="23042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891" y="3949054"/>
            <a:ext cx="2438937" cy="1556768"/>
          </a:xfrm>
          <a:prstGeom prst="rect">
            <a:avLst/>
          </a:prstGeom>
        </p:spPr>
      </p:pic>
      <p:sp>
        <p:nvSpPr>
          <p:cNvPr id="3" name="Улыбающееся лицо 2">
            <a:hlinkClick r:id="rId7" action="ppaction://hlinksldjump" highlightClick="1"/>
          </p:cNvPr>
          <p:cNvSpPr/>
          <p:nvPr/>
        </p:nvSpPr>
        <p:spPr>
          <a:xfrm>
            <a:off x="7956376" y="5949280"/>
            <a:ext cx="720080" cy="648072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38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692696"/>
            <a:ext cx="80648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0000CC"/>
                </a:solidFill>
              </a:rPr>
              <a:t>В магазине папа с Настей</a:t>
            </a:r>
          </a:p>
          <a:p>
            <a:pPr algn="ctr"/>
            <a:r>
              <a:rPr lang="ru-RU" sz="4400" dirty="0">
                <a:solidFill>
                  <a:srgbClr val="0000CC"/>
                </a:solidFill>
              </a:rPr>
              <a:t>Покупают к чаю сласти.</a:t>
            </a:r>
          </a:p>
          <a:p>
            <a:pPr algn="ctr"/>
            <a:r>
              <a:rPr lang="ru-RU" sz="4400" dirty="0">
                <a:solidFill>
                  <a:srgbClr val="0000CC"/>
                </a:solidFill>
              </a:rPr>
              <a:t>Шоколадный торт «Причуда»</a:t>
            </a:r>
          </a:p>
          <a:p>
            <a:pPr algn="ctr"/>
            <a:r>
              <a:rPr lang="ru-RU" sz="4400" dirty="0">
                <a:solidFill>
                  <a:srgbClr val="0000CC"/>
                </a:solidFill>
              </a:rPr>
              <a:t>Очень любит тетя Люда</a:t>
            </a:r>
          </a:p>
          <a:p>
            <a:pPr algn="ctr"/>
            <a:r>
              <a:rPr lang="ru-RU" sz="4400" dirty="0">
                <a:solidFill>
                  <a:srgbClr val="0000CC"/>
                </a:solidFill>
              </a:rPr>
              <a:t>Три эклера, пять колец</a:t>
            </a:r>
          </a:p>
          <a:p>
            <a:pPr algn="ctr"/>
            <a:r>
              <a:rPr lang="ru-RU" sz="4400" dirty="0">
                <a:solidFill>
                  <a:srgbClr val="0000CC"/>
                </a:solidFill>
              </a:rPr>
              <a:t>Завернул им…</a:t>
            </a: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596336" y="5661248"/>
            <a:ext cx="79208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12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202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Дидактическая игра «Отгадай профессию?»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«КОМУ ЧТО НУЖНО?»</dc:title>
  <dc:creator>User</dc:creator>
  <cp:lastModifiedBy>User</cp:lastModifiedBy>
  <cp:revision>19</cp:revision>
  <dcterms:created xsi:type="dcterms:W3CDTF">2014-10-05T04:20:08Z</dcterms:created>
  <dcterms:modified xsi:type="dcterms:W3CDTF">2014-10-28T19:56:39Z</dcterms:modified>
</cp:coreProperties>
</file>