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0DE3F0-B91A-43C6-BD88-CB08A67397B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9790BE-EAC4-4946-98C4-221A017034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50100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 каждом слайде показано, как развивается игра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458200" cy="9144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 </a:t>
            </a:r>
            <a:r>
              <a:rPr lang="ru-RU" sz="6000" b="1" dirty="0" smtClean="0"/>
              <a:t>АКТИВНЫЕ ИГРЫ В СТИХАХ</a:t>
            </a:r>
            <a:endParaRPr lang="ru-RU" sz="6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157192"/>
            <a:ext cx="8458200" cy="1222375"/>
          </a:xfrm>
          <a:prstGeom prst="rect">
            <a:avLst/>
          </a:prstGeom>
        </p:spPr>
        <p:txBody>
          <a:bodyPr vert="horz" anchor="t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Подготовила учитель-дефектолог    Ершова О.Б.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Мишка косолапый</a:t>
            </a:r>
            <a:endParaRPr lang="ru-RU" dirty="0"/>
          </a:p>
        </p:txBody>
      </p:sp>
      <p:pic>
        <p:nvPicPr>
          <p:cNvPr id="4" name="Содержимое 3" descr="64593630_1285660429_Mishka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556792"/>
            <a:ext cx="8784976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Зайка серенький</a:t>
            </a:r>
            <a:endParaRPr lang="ru-RU" dirty="0"/>
          </a:p>
        </p:txBody>
      </p:sp>
      <p:pic>
        <p:nvPicPr>
          <p:cNvPr id="4" name="Содержимое 3" descr="64593632_1285660455_Mishk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8606134" cy="4303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Две  </a:t>
            </a:r>
            <a:r>
              <a:rPr lang="ru-RU" dirty="0" err="1" smtClean="0"/>
              <a:t>весЁлые</a:t>
            </a:r>
            <a:r>
              <a:rPr lang="ru-RU" dirty="0" smtClean="0"/>
              <a:t>  овечки</a:t>
            </a:r>
            <a:endParaRPr lang="ru-RU" dirty="0"/>
          </a:p>
        </p:txBody>
      </p:sp>
      <p:pic>
        <p:nvPicPr>
          <p:cNvPr id="4" name="Содержимое 3" descr="64593634_1285660489_Mishka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700808"/>
            <a:ext cx="8750150" cy="4375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Идет коза рогатая</a:t>
            </a:r>
            <a:endParaRPr lang="ru-RU" dirty="0"/>
          </a:p>
        </p:txBody>
      </p:sp>
      <p:pic>
        <p:nvPicPr>
          <p:cNvPr id="4" name="Содержимое 3" descr="64593636_1285660525_Mishka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8862566" cy="4431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жука</a:t>
            </a:r>
            <a:endParaRPr lang="ru-RU" dirty="0"/>
          </a:p>
        </p:txBody>
      </p:sp>
      <p:pic>
        <p:nvPicPr>
          <p:cNvPr id="4" name="Содержимое 3" descr="64593638_1285660555_Mishka_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8820472" cy="4410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229200"/>
            <a:ext cx="8686800" cy="838200"/>
          </a:xfrm>
        </p:spPr>
        <p:txBody>
          <a:bodyPr/>
          <a:lstStyle/>
          <a:p>
            <a:pPr algn="r"/>
            <a:r>
              <a:rPr lang="ru-RU" dirty="0" err="1" smtClean="0"/>
              <a:t>КОНец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92896"/>
            <a:ext cx="8686800" cy="21628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dirty="0" smtClean="0"/>
              <a:t>МОЛОДЦЫ!!!!</a:t>
            </a:r>
            <a:endParaRPr lang="ru-RU" sz="5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34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На каждом слайде показано, как развивается игра. </vt:lpstr>
      <vt:lpstr>Мишка косолапый</vt:lpstr>
      <vt:lpstr>Зайка серенький</vt:lpstr>
      <vt:lpstr>Две  весЁлые  овечки</vt:lpstr>
      <vt:lpstr>Идет коза рогатая</vt:lpstr>
      <vt:lpstr>Два жука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каждом слайде показано, как развивается игра.</dc:title>
  <dc:creator>User</dc:creator>
  <cp:lastModifiedBy>User</cp:lastModifiedBy>
  <cp:revision>3</cp:revision>
  <dcterms:created xsi:type="dcterms:W3CDTF">2015-02-01T18:24:35Z</dcterms:created>
  <dcterms:modified xsi:type="dcterms:W3CDTF">2015-02-01T18:52:52Z</dcterms:modified>
</cp:coreProperties>
</file>