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6" r:id="rId4"/>
    <p:sldId id="257" r:id="rId5"/>
    <p:sldId id="258" r:id="rId6"/>
    <p:sldId id="259" r:id="rId7"/>
    <p:sldId id="260" r:id="rId8"/>
    <p:sldId id="261" r:id="rId9"/>
    <p:sldId id="281" r:id="rId10"/>
    <p:sldId id="263" r:id="rId11"/>
    <p:sldId id="282" r:id="rId12"/>
    <p:sldId id="264" r:id="rId13"/>
    <p:sldId id="265" r:id="rId14"/>
    <p:sldId id="266" r:id="rId15"/>
    <p:sldId id="268" r:id="rId16"/>
    <p:sldId id="278" r:id="rId17"/>
    <p:sldId id="269" r:id="rId18"/>
    <p:sldId id="270" r:id="rId19"/>
    <p:sldId id="271" r:id="rId20"/>
    <p:sldId id="272" r:id="rId21"/>
    <p:sldId id="273" r:id="rId22"/>
    <p:sldId id="283" r:id="rId23"/>
    <p:sldId id="284" r:id="rId24"/>
    <p:sldId id="285" r:id="rId25"/>
    <p:sldId id="286" r:id="rId26"/>
    <p:sldId id="287" r:id="rId27"/>
    <p:sldId id="280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1B52-EF4C-4DD5-8C4D-F4FF036DD01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F7D3-C22E-4714-9B55-4F2C802F6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1B52-EF4C-4DD5-8C4D-F4FF036DD01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F7D3-C22E-4714-9B55-4F2C802F6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1B52-EF4C-4DD5-8C4D-F4FF036DD01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F7D3-C22E-4714-9B55-4F2C802F6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1B52-EF4C-4DD5-8C4D-F4FF036DD01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F7D3-C22E-4714-9B55-4F2C802F6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1B52-EF4C-4DD5-8C4D-F4FF036DD01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F7D3-C22E-4714-9B55-4F2C802F6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1B52-EF4C-4DD5-8C4D-F4FF036DD01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F7D3-C22E-4714-9B55-4F2C802F6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1B52-EF4C-4DD5-8C4D-F4FF036DD01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F7D3-C22E-4714-9B55-4F2C802F6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1B52-EF4C-4DD5-8C4D-F4FF036DD01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F7D3-C22E-4714-9B55-4F2C802F6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1B52-EF4C-4DD5-8C4D-F4FF036DD01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F7D3-C22E-4714-9B55-4F2C802F6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1B52-EF4C-4DD5-8C4D-F4FF036DD01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F7D3-C22E-4714-9B55-4F2C802F6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1B52-EF4C-4DD5-8C4D-F4FF036DD01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F7D3-C22E-4714-9B55-4F2C802F6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t="-15000" r="-3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71B52-EF4C-4DD5-8C4D-F4FF036DD012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DF7D3-C22E-4714-9B55-4F2C802F6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23.mp3" TargetMode="External"/><Relationship Id="rId7" Type="http://schemas.openxmlformats.org/officeDocument/2006/relationships/image" Target="../media/image30.png"/><Relationship Id="rId2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22.mp3" TargetMode="External"/><Relationship Id="rId1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21.mp3" TargetMode="Externa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3.png"/><Relationship Id="rId4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3;&#1088;&#1072;&#1084;&#1086;&#1090;&#1072;\&#1047;&#1074;&#1091;&#1082;%20&#1052;\24.mp3" TargetMode="External"/><Relationship Id="rId9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4.mp3" TargetMode="External"/><Relationship Id="rId7" Type="http://schemas.openxmlformats.org/officeDocument/2006/relationships/image" Target="../media/image29.png"/><Relationship Id="rId2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11.mp3" TargetMode="External"/><Relationship Id="rId1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12.mp3" TargetMode="External"/><Relationship Id="rId6" Type="http://schemas.openxmlformats.org/officeDocument/2006/relationships/image" Target="../media/image26.gif"/><Relationship Id="rId11" Type="http://schemas.openxmlformats.org/officeDocument/2006/relationships/image" Target="../media/image31.png"/><Relationship Id="rId5" Type="http://schemas.openxmlformats.org/officeDocument/2006/relationships/image" Target="../media/image17.gif"/><Relationship Id="rId10" Type="http://schemas.openxmlformats.org/officeDocument/2006/relationships/image" Target="../media/image36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4.mp3" TargetMode="External"/><Relationship Id="rId7" Type="http://schemas.openxmlformats.org/officeDocument/2006/relationships/image" Target="../media/image29.png"/><Relationship Id="rId2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12.mp3" TargetMode="External"/><Relationship Id="rId1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11.mp3" TargetMode="External"/><Relationship Id="rId6" Type="http://schemas.openxmlformats.org/officeDocument/2006/relationships/image" Target="../media/image23.gif"/><Relationship Id="rId11" Type="http://schemas.openxmlformats.org/officeDocument/2006/relationships/image" Target="../media/image31.png"/><Relationship Id="rId5" Type="http://schemas.openxmlformats.org/officeDocument/2006/relationships/image" Target="../media/image19.gif"/><Relationship Id="rId10" Type="http://schemas.openxmlformats.org/officeDocument/2006/relationships/image" Target="../media/image35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4.mp3" TargetMode="External"/><Relationship Id="rId7" Type="http://schemas.openxmlformats.org/officeDocument/2006/relationships/image" Target="../media/image30.png"/><Relationship Id="rId12" Type="http://schemas.openxmlformats.org/officeDocument/2006/relationships/image" Target="../media/image31.png"/><Relationship Id="rId2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11.mp3" TargetMode="External"/><Relationship Id="rId1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12.mp3" TargetMode="External"/><Relationship Id="rId6" Type="http://schemas.openxmlformats.org/officeDocument/2006/relationships/image" Target="../media/image33.png"/><Relationship Id="rId11" Type="http://schemas.openxmlformats.org/officeDocument/2006/relationships/image" Target="../media/image36.png"/><Relationship Id="rId5" Type="http://schemas.openxmlformats.org/officeDocument/2006/relationships/image" Target="../media/image27.jpeg"/><Relationship Id="rId10" Type="http://schemas.openxmlformats.org/officeDocument/2006/relationships/image" Target="../media/image35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2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&#1079;&#1072;&#1081;&#1095;&#1080;&#1096;&#1082;&#1072;%20&#1054;&#1049;.wmv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4.mp3" TargetMode="External"/><Relationship Id="rId7" Type="http://schemas.openxmlformats.org/officeDocument/2006/relationships/image" Target="../media/image29.png"/><Relationship Id="rId2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12.mp3" TargetMode="External"/><Relationship Id="rId1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11.mp3" TargetMode="External"/><Relationship Id="rId6" Type="http://schemas.openxmlformats.org/officeDocument/2006/relationships/image" Target="../media/image14.gif"/><Relationship Id="rId11" Type="http://schemas.openxmlformats.org/officeDocument/2006/relationships/image" Target="../media/image31.png"/><Relationship Id="rId5" Type="http://schemas.openxmlformats.org/officeDocument/2006/relationships/image" Target="../media/image20.gif"/><Relationship Id="rId10" Type="http://schemas.openxmlformats.org/officeDocument/2006/relationships/image" Target="../media/image35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3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4.mp3" TargetMode="External"/><Relationship Id="rId7" Type="http://schemas.openxmlformats.org/officeDocument/2006/relationships/image" Target="../media/image33.png"/><Relationship Id="rId2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11.mp3" TargetMode="External"/><Relationship Id="rId1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12.mp3" TargetMode="External"/><Relationship Id="rId6" Type="http://schemas.openxmlformats.org/officeDocument/2006/relationships/image" Target="../media/image37.jpeg"/><Relationship Id="rId11" Type="http://schemas.openxmlformats.org/officeDocument/2006/relationships/image" Target="../media/image31.png"/><Relationship Id="rId5" Type="http://schemas.openxmlformats.org/officeDocument/2006/relationships/image" Target="../media/image21.gif"/><Relationship Id="rId10" Type="http://schemas.openxmlformats.org/officeDocument/2006/relationships/image" Target="../media/image36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3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6.mp3" TargetMode="External"/><Relationship Id="rId5" Type="http://schemas.openxmlformats.org/officeDocument/2006/relationships/image" Target="../media/image35.png"/><Relationship Id="rId4" Type="http://schemas.openxmlformats.org/officeDocument/2006/relationships/image" Target="../media/image24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6.mp3" TargetMode="External"/><Relationship Id="rId5" Type="http://schemas.openxmlformats.org/officeDocument/2006/relationships/image" Target="../media/image35.png"/><Relationship Id="rId4" Type="http://schemas.openxmlformats.org/officeDocument/2006/relationships/image" Target="../media/image20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6.mp3" TargetMode="External"/><Relationship Id="rId5" Type="http://schemas.openxmlformats.org/officeDocument/2006/relationships/image" Target="../media/image35.png"/><Relationship Id="rId4" Type="http://schemas.openxmlformats.org/officeDocument/2006/relationships/image" Target="../media/image25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6.mp3" TargetMode="External"/><Relationship Id="rId5" Type="http://schemas.openxmlformats.org/officeDocument/2006/relationships/image" Target="../media/image35.png"/><Relationship Id="rId4" Type="http://schemas.openxmlformats.org/officeDocument/2006/relationships/image" Target="../media/image20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6.mp3" TargetMode="External"/><Relationship Id="rId5" Type="http://schemas.openxmlformats.org/officeDocument/2006/relationships/image" Target="../media/image35.png"/><Relationship Id="rId4" Type="http://schemas.openxmlformats.org/officeDocument/2006/relationships/image" Target="../media/image37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png"/><Relationship Id="rId3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&#1052;&#1086;&#1078;&#1077;&#1090;%20&#1084;&#1077;&#1096;&#1072;&#1102;&#1090;%20&#1079;&#1091;&#1073;&#1082;&#1080;.mp3" TargetMode="External"/><Relationship Id="rId7" Type="http://schemas.openxmlformats.org/officeDocument/2006/relationships/image" Target="../media/image5.gif"/><Relationship Id="rId12" Type="http://schemas.openxmlformats.org/officeDocument/2006/relationships/image" Target="../media/image10.png"/><Relationship Id="rId2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2.mp3" TargetMode="External"/><Relationship Id="rId1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1.mp3" TargetMode="Externa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9.png"/><Relationship Id="rId5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&#1052;&#1086;&#1078;&#1077;&#1090;%20&#1084;&#1077;&#1096;&#1072;&#1077;&#1090;%20&#1103;&#1079;&#1099;&#1095;&#1086;&#1082;.mp3" TargetMode="External"/><Relationship Id="rId15" Type="http://schemas.openxmlformats.org/officeDocument/2006/relationships/image" Target="../media/image13.png"/><Relationship Id="rId10" Type="http://schemas.openxmlformats.org/officeDocument/2006/relationships/image" Target="../media/image8.gif"/><Relationship Id="rId4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&#1052;&#1086;&#1078;&#1077;&#1090;%20&#1084;&#1077;&#1096;&#1072;&#1102;&#1090;%20&#1075;&#1091;&#1073;&#1082;&#1080;.mp3" TargetMode="External"/><Relationship Id="rId9" Type="http://schemas.openxmlformats.org/officeDocument/2006/relationships/image" Target="../media/image7.gif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51;&#1077;&#1085;&#1072;\&#1052;&#1086;&#1080;%20&#1076;&#1086;&#1082;&#1091;&#1084;&#1077;&#1085;&#1090;&#1099;\&#1076;&#1086;&#1082;&#1091;&#1084;&#1077;&#1085;&#1090;&#1099;\&#1076;&#1077;&#1090;&#1089;&#1082;&#1080;&#1081;%20&#1089;&#1072;&#1076;\&#1087;&#1088;&#1077;&#1079;&#1077;&#1085;&#1090;&#1072;&#1094;&#1080;&#1080;%20&#1076;&#1083;&#1103;%20&#1088;&#1072;&#1073;&#1086;&#1090;&#1072;%20&#1089;%20&#1076;&#1077;&#1090;&#1100;&#1084;&#1080;\&#1047;&#1074;&#1091;&#1082;%20&#1054;\Sound%205.mp3" TargetMode="Externa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14612" y="571480"/>
            <a:ext cx="333501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ЗВУК</a:t>
            </a:r>
            <a:endParaRPr lang="ru-RU" sz="11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1428736"/>
            <a:ext cx="2674130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287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 descr="D:\Диски с картинками\Человек\Люди 5\Дети\CHILD2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270916">
            <a:off x="294274" y="3420442"/>
            <a:ext cx="2857500" cy="2857500"/>
          </a:xfrm>
          <a:prstGeom prst="rect">
            <a:avLst/>
          </a:prstGeom>
          <a:noFill/>
        </p:spPr>
      </p:pic>
      <p:pic>
        <p:nvPicPr>
          <p:cNvPr id="3075" name="Picture 3" descr="D:\Диски с картинками\Человек\Люди 5\Дети\CHILD3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62892">
            <a:off x="5752082" y="3180322"/>
            <a:ext cx="3487294" cy="34872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Каталог картинок\О\PL_MS013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6858000" cy="6858000"/>
          </a:xfrm>
          <a:prstGeom prst="rect">
            <a:avLst/>
          </a:prstGeom>
          <a:noFill/>
        </p:spPr>
      </p:pic>
      <p:pic>
        <p:nvPicPr>
          <p:cNvPr id="4" name="Picture 2" descr="Неживое"/>
          <p:cNvPicPr>
            <a:picLocks noChangeAspect="1" noChangeArrowheads="1"/>
          </p:cNvPicPr>
          <p:nvPr/>
        </p:nvPicPr>
        <p:blipFill>
          <a:blip r:embed="rId3"/>
          <a:srcRect t="5902" r="43912" b="29123"/>
          <a:stretch>
            <a:fillRect/>
          </a:stretch>
        </p:blipFill>
        <p:spPr bwMode="auto">
          <a:xfrm>
            <a:off x="7358082" y="5357826"/>
            <a:ext cx="1547812" cy="1344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Каталог картинок\О\okun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785794"/>
            <a:ext cx="6643734" cy="4606322"/>
          </a:xfrm>
          <a:prstGeom prst="rect">
            <a:avLst/>
          </a:prstGeom>
          <a:noFill/>
        </p:spPr>
      </p:pic>
      <p:pic>
        <p:nvPicPr>
          <p:cNvPr id="3" name="Picture 4" descr="Живое">
            <a:hlinkClick r:id="" action="ppaction://noaction">
              <a:snd r:embed="rId2" name="heartbt_normal.wav"/>
            </a:hlinkClick>
          </p:cNvPr>
          <p:cNvPicPr>
            <a:picLocks noChangeAspect="1" noChangeArrowheads="1"/>
          </p:cNvPicPr>
          <p:nvPr/>
        </p:nvPicPr>
        <p:blipFill>
          <a:blip r:embed="rId4"/>
          <a:srcRect t="3949" r="48308" b="40929"/>
          <a:stretch>
            <a:fillRect/>
          </a:stretch>
        </p:blipFill>
        <p:spPr bwMode="auto">
          <a:xfrm>
            <a:off x="7500958" y="5500702"/>
            <a:ext cx="1368425" cy="1093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artbt_norma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Неживое"/>
          <p:cNvPicPr>
            <a:picLocks noChangeAspect="1" noChangeArrowheads="1"/>
          </p:cNvPicPr>
          <p:nvPr/>
        </p:nvPicPr>
        <p:blipFill>
          <a:blip r:embed="rId2"/>
          <a:srcRect t="5902" r="43912" b="29123"/>
          <a:stretch>
            <a:fillRect/>
          </a:stretch>
        </p:blipFill>
        <p:spPr bwMode="auto">
          <a:xfrm>
            <a:off x="7429520" y="5286388"/>
            <a:ext cx="1547812" cy="1344612"/>
          </a:xfrm>
          <a:prstGeom prst="rect">
            <a:avLst/>
          </a:prstGeom>
          <a:noFill/>
        </p:spPr>
      </p:pic>
      <p:pic>
        <p:nvPicPr>
          <p:cNvPr id="8" name="Picture 2" descr="D:\Каталог картинок\О\4009384213575_1_Okno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642918"/>
            <a:ext cx="2000264" cy="2040810"/>
          </a:xfrm>
          <a:prstGeom prst="rect">
            <a:avLst/>
          </a:prstGeom>
          <a:noFill/>
        </p:spPr>
      </p:pic>
      <p:pic>
        <p:nvPicPr>
          <p:cNvPr id="5" name="Picture 2" descr="D:\Каталог картинок\О\4009384213575_1_Okno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928670"/>
            <a:ext cx="2000264" cy="2040810"/>
          </a:xfrm>
          <a:prstGeom prst="rect">
            <a:avLst/>
          </a:prstGeom>
          <a:noFill/>
        </p:spPr>
      </p:pic>
      <p:pic>
        <p:nvPicPr>
          <p:cNvPr id="6" name="Picture 2" descr="D:\Каталог картинок\О\4009384213575_1_Okno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143248"/>
            <a:ext cx="2000264" cy="2040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Каталог картинок\О\BRACELET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42" y="642918"/>
            <a:ext cx="8770638" cy="5214974"/>
          </a:xfrm>
          <a:prstGeom prst="rect">
            <a:avLst/>
          </a:prstGeom>
          <a:noFill/>
        </p:spPr>
      </p:pic>
      <p:pic>
        <p:nvPicPr>
          <p:cNvPr id="4" name="Picture 2" descr="Неживое"/>
          <p:cNvPicPr>
            <a:picLocks noChangeAspect="1" noChangeArrowheads="1"/>
          </p:cNvPicPr>
          <p:nvPr/>
        </p:nvPicPr>
        <p:blipFill>
          <a:blip r:embed="rId3"/>
          <a:srcRect t="5902" r="43912" b="29123"/>
          <a:stretch>
            <a:fillRect/>
          </a:stretch>
        </p:blipFill>
        <p:spPr bwMode="auto">
          <a:xfrm>
            <a:off x="7286644" y="5286388"/>
            <a:ext cx="1547812" cy="1344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Каталог картинок\О\08123672f7f838354cc1af74319e442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1424"/>
          </a:xfrm>
          <a:prstGeom prst="rect">
            <a:avLst/>
          </a:prstGeom>
          <a:noFill/>
        </p:spPr>
      </p:pic>
      <p:pic>
        <p:nvPicPr>
          <p:cNvPr id="4" name="Picture 2" descr="Неживое"/>
          <p:cNvPicPr>
            <a:picLocks noChangeAspect="1" noChangeArrowheads="1"/>
          </p:cNvPicPr>
          <p:nvPr/>
        </p:nvPicPr>
        <p:blipFill>
          <a:blip r:embed="rId3"/>
          <a:srcRect t="5902" r="43912" b="29123"/>
          <a:stretch>
            <a:fillRect/>
          </a:stretch>
        </p:blipFill>
        <p:spPr bwMode="auto">
          <a:xfrm>
            <a:off x="7596188" y="5513388"/>
            <a:ext cx="1547812" cy="1344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Неживое"/>
          <p:cNvPicPr>
            <a:picLocks noChangeAspect="1" noChangeArrowheads="1"/>
          </p:cNvPicPr>
          <p:nvPr/>
        </p:nvPicPr>
        <p:blipFill>
          <a:blip r:embed="rId3"/>
          <a:srcRect t="5902" r="43912" b="29123"/>
          <a:stretch>
            <a:fillRect/>
          </a:stretch>
        </p:blipFill>
        <p:spPr bwMode="auto">
          <a:xfrm>
            <a:off x="7596188" y="5513388"/>
            <a:ext cx="1547812" cy="1344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MAN 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2" y="214290"/>
            <a:ext cx="3061629" cy="3061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 descr="WOMAN 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285784" y="214290"/>
            <a:ext cx="321471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2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8572528" y="-304800"/>
            <a:ext cx="217714" cy="217714"/>
          </a:xfrm>
          <a:prstGeom prst="rect">
            <a:avLst/>
          </a:prstGeom>
        </p:spPr>
      </p:pic>
      <p:pic>
        <p:nvPicPr>
          <p:cNvPr id="5" name="2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/>
          <a:stretch>
            <a:fillRect/>
          </a:stretch>
        </p:blipFill>
        <p:spPr>
          <a:xfrm>
            <a:off x="7715272" y="-304800"/>
            <a:ext cx="217714" cy="217714"/>
          </a:xfrm>
          <a:prstGeom prst="rect">
            <a:avLst/>
          </a:prstGeom>
        </p:spPr>
      </p:pic>
      <p:pic>
        <p:nvPicPr>
          <p:cNvPr id="6" name="Picture 5" descr="WOMAN 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357223" y="3570645"/>
            <a:ext cx="2930189" cy="2930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MAN 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3786190"/>
            <a:ext cx="278608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23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8"/>
          <a:stretch>
            <a:fillRect/>
          </a:stretch>
        </p:blipFill>
        <p:spPr>
          <a:xfrm>
            <a:off x="7143768" y="-178676"/>
            <a:ext cx="178676" cy="178676"/>
          </a:xfrm>
          <a:prstGeom prst="rect">
            <a:avLst/>
          </a:prstGeom>
        </p:spPr>
      </p:pic>
      <p:pic>
        <p:nvPicPr>
          <p:cNvPr id="9" name="Picture 5" descr="SUN_HEAT 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215074" y="3929066"/>
            <a:ext cx="250032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24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1"/>
          <a:stretch>
            <a:fillRect/>
          </a:stretch>
        </p:blipFill>
        <p:spPr>
          <a:xfrm>
            <a:off x="6286512" y="-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655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mediacall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632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mediacall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666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621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 showWhenStopped="0"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 showWhenStopped="0"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 showWhenStopped="0"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Каталог картинок\О\Обувь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1500174"/>
            <a:ext cx="3286124" cy="3286124"/>
          </a:xfrm>
          <a:prstGeom prst="rect">
            <a:avLst/>
          </a:prstGeom>
          <a:noFill/>
        </p:spPr>
      </p:pic>
      <p:pic>
        <p:nvPicPr>
          <p:cNvPr id="3" name="Picture 2" descr="D:\Каталог картинок\О\BRACELET п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58317" y="1785926"/>
            <a:ext cx="4685683" cy="2786082"/>
          </a:xfrm>
          <a:prstGeom prst="rect">
            <a:avLst/>
          </a:prstGeom>
          <a:noFill/>
        </p:spPr>
      </p:pic>
      <p:pic>
        <p:nvPicPr>
          <p:cNvPr id="4" name="Picture 5" descr="MAN 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0826" y="4786322"/>
            <a:ext cx="150019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WOMAN 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85852" y="4857760"/>
            <a:ext cx="150019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ound 1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7072330" y="-304800"/>
            <a:ext cx="304800" cy="304800"/>
          </a:xfrm>
          <a:prstGeom prst="rect">
            <a:avLst/>
          </a:prstGeom>
        </p:spPr>
      </p:pic>
      <p:pic>
        <p:nvPicPr>
          <p:cNvPr id="7" name="Sound 1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/>
          <a:stretch>
            <a:fillRect/>
          </a:stretch>
        </p:blipFill>
        <p:spPr>
          <a:xfrm>
            <a:off x="7929586" y="-304800"/>
            <a:ext cx="304800" cy="304800"/>
          </a:xfrm>
          <a:prstGeom prst="rect">
            <a:avLst/>
          </a:prstGeom>
        </p:spPr>
      </p:pic>
      <p:pic>
        <p:nvPicPr>
          <p:cNvPr id="8" name="Sound 4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1"/>
          <a:stretch>
            <a:fillRect/>
          </a:stretch>
        </p:blipFill>
        <p:spPr>
          <a:xfrm>
            <a:off x="6286512" y="-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2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50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616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 showWhenStopped="0"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Каталог картинок\О\Z4019 П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1357298"/>
            <a:ext cx="3571900" cy="3571900"/>
          </a:xfrm>
          <a:prstGeom prst="rect">
            <a:avLst/>
          </a:prstGeom>
          <a:noFill/>
        </p:spPr>
      </p:pic>
      <p:pic>
        <p:nvPicPr>
          <p:cNvPr id="3" name="Picture 2" descr="D:\Каталог картинок\О\PL_MS013 п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571480"/>
            <a:ext cx="4286256" cy="4286256"/>
          </a:xfrm>
          <a:prstGeom prst="rect">
            <a:avLst/>
          </a:prstGeom>
          <a:noFill/>
        </p:spPr>
      </p:pic>
      <p:pic>
        <p:nvPicPr>
          <p:cNvPr id="4" name="Picture 5" descr="MAN 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5000636"/>
            <a:ext cx="150019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WOMAN 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53260" y="4994782"/>
            <a:ext cx="1498944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AN 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64" y="5072074"/>
            <a:ext cx="1425226" cy="149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Sound 1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7929586" y="-304800"/>
            <a:ext cx="304800" cy="304800"/>
          </a:xfrm>
          <a:prstGeom prst="rect">
            <a:avLst/>
          </a:prstGeom>
        </p:spPr>
      </p:pic>
      <p:pic>
        <p:nvPicPr>
          <p:cNvPr id="9" name="Sound 1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/>
          <a:stretch>
            <a:fillRect/>
          </a:stretch>
        </p:blipFill>
        <p:spPr>
          <a:xfrm>
            <a:off x="7072330" y="-304800"/>
            <a:ext cx="304800" cy="304800"/>
          </a:xfrm>
          <a:prstGeom prst="rect">
            <a:avLst/>
          </a:prstGeom>
        </p:spPr>
      </p:pic>
      <p:pic>
        <p:nvPicPr>
          <p:cNvPr id="13" name="Sound 4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1"/>
          <a:stretch>
            <a:fillRect/>
          </a:stretch>
        </p:blipFill>
        <p:spPr>
          <a:xfrm>
            <a:off x="6215074" y="-5715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0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42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6164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 showWhenStopped="0"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Каталог картинок\О\08123672f7f838354cc1af74319e442b.jpg"/>
          <p:cNvPicPr>
            <a:picLocks noChangeAspect="1" noChangeArrowheads="1"/>
          </p:cNvPicPr>
          <p:nvPr/>
        </p:nvPicPr>
        <p:blipFill>
          <a:blip r:embed="rId5"/>
          <a:srcRect l="1913" t="2564" r="2445" b="5127"/>
          <a:stretch>
            <a:fillRect/>
          </a:stretch>
        </p:blipFill>
        <p:spPr bwMode="auto">
          <a:xfrm>
            <a:off x="4714876" y="1897369"/>
            <a:ext cx="3714776" cy="2674639"/>
          </a:xfrm>
          <a:prstGeom prst="rect">
            <a:avLst/>
          </a:prstGeom>
          <a:noFill/>
        </p:spPr>
      </p:pic>
      <p:pic>
        <p:nvPicPr>
          <p:cNvPr id="4" name="Picture 5" descr="SUN_HEAT 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60" y="5143512"/>
            <a:ext cx="142875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WOMAN 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95542" y="4923344"/>
            <a:ext cx="1498944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AN 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14546" y="5000636"/>
            <a:ext cx="1425226" cy="149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D:\Каталог картинок\О\4009384213575_1_Okno п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5786" y="857232"/>
            <a:ext cx="1834475" cy="1871660"/>
          </a:xfrm>
          <a:prstGeom prst="rect">
            <a:avLst/>
          </a:prstGeom>
          <a:noFill/>
        </p:spPr>
      </p:pic>
      <p:pic>
        <p:nvPicPr>
          <p:cNvPr id="9" name="Picture 2" descr="D:\Каталог картинок\О\4009384213575_1_Okno п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71670" y="1643050"/>
            <a:ext cx="1834475" cy="1871660"/>
          </a:xfrm>
          <a:prstGeom prst="rect">
            <a:avLst/>
          </a:prstGeom>
          <a:noFill/>
        </p:spPr>
      </p:pic>
      <p:pic>
        <p:nvPicPr>
          <p:cNvPr id="10" name="Picture 2" descr="D:\Каталог картинок\О\4009384213575_1_Okno п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5786" y="2857496"/>
            <a:ext cx="1834475" cy="1871660"/>
          </a:xfrm>
          <a:prstGeom prst="rect">
            <a:avLst/>
          </a:prstGeom>
          <a:noFill/>
        </p:spPr>
      </p:pic>
      <p:pic>
        <p:nvPicPr>
          <p:cNvPr id="11" name="Sound 1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tretch>
            <a:fillRect/>
          </a:stretch>
        </p:blipFill>
        <p:spPr>
          <a:xfrm>
            <a:off x="7072330" y="-304800"/>
            <a:ext cx="304800" cy="304800"/>
          </a:xfrm>
          <a:prstGeom prst="rect">
            <a:avLst/>
          </a:prstGeom>
        </p:spPr>
      </p:pic>
      <p:pic>
        <p:nvPicPr>
          <p:cNvPr id="12" name="Sound 1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/>
          <a:stretch>
            <a:fillRect/>
          </a:stretch>
        </p:blipFill>
        <p:spPr>
          <a:xfrm>
            <a:off x="7929586" y="-304800"/>
            <a:ext cx="304800" cy="304800"/>
          </a:xfrm>
          <a:prstGeom prst="rect">
            <a:avLst/>
          </a:prstGeom>
        </p:spPr>
      </p:pic>
      <p:pic>
        <p:nvPicPr>
          <p:cNvPr id="13" name="Sound 4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2"/>
          <a:stretch>
            <a:fillRect/>
          </a:stretch>
        </p:blipFill>
        <p:spPr>
          <a:xfrm>
            <a:off x="6286512" y="-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2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507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6164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 showWhenStopped="0"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зайчишка ОЙ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Каталог картинок\О\Овощи.gif"/>
          <p:cNvPicPr>
            <a:picLocks noChangeAspect="1" noChangeArrowheads="1"/>
          </p:cNvPicPr>
          <p:nvPr/>
        </p:nvPicPr>
        <p:blipFill>
          <a:blip r:embed="rId5"/>
          <a:srcRect l="6977" t="16279" r="2326" b="20930"/>
          <a:stretch>
            <a:fillRect/>
          </a:stretch>
        </p:blipFill>
        <p:spPr bwMode="auto">
          <a:xfrm>
            <a:off x="4286248" y="2285992"/>
            <a:ext cx="4402697" cy="2286016"/>
          </a:xfrm>
          <a:prstGeom prst="rect">
            <a:avLst/>
          </a:prstGeom>
          <a:noFill/>
        </p:spPr>
      </p:pic>
      <p:pic>
        <p:nvPicPr>
          <p:cNvPr id="3" name="Picture 2" descr="D:\Каталог картинок\О\1DONKEY G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1142984"/>
            <a:ext cx="3714776" cy="3714776"/>
          </a:xfrm>
          <a:prstGeom prst="rect">
            <a:avLst/>
          </a:prstGeom>
          <a:noFill/>
        </p:spPr>
      </p:pic>
      <p:pic>
        <p:nvPicPr>
          <p:cNvPr id="4" name="Picture 5" descr="MAN 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57290" y="4929198"/>
            <a:ext cx="150019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WOMAN 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67442" y="4851906"/>
            <a:ext cx="1498944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AN 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86446" y="4929198"/>
            <a:ext cx="1425226" cy="149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ound 1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7929586" y="-304800"/>
            <a:ext cx="304800" cy="304800"/>
          </a:xfrm>
          <a:prstGeom prst="rect">
            <a:avLst/>
          </a:prstGeom>
        </p:spPr>
      </p:pic>
      <p:pic>
        <p:nvPicPr>
          <p:cNvPr id="8" name="Sound 1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/>
          <a:stretch>
            <a:fillRect/>
          </a:stretch>
        </p:blipFill>
        <p:spPr>
          <a:xfrm>
            <a:off x="7072330" y="-304800"/>
            <a:ext cx="304800" cy="304800"/>
          </a:xfrm>
          <a:prstGeom prst="rect">
            <a:avLst/>
          </a:prstGeom>
        </p:spPr>
      </p:pic>
      <p:pic>
        <p:nvPicPr>
          <p:cNvPr id="10" name="Sound 4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1"/>
          <a:stretch>
            <a:fillRect/>
          </a:stretch>
        </p:blipFill>
        <p:spPr>
          <a:xfrm>
            <a:off x="6286512" y="-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0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42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616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 showWhenStopped="0"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Каталог картинок\О\WETH0015 п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1571612"/>
            <a:ext cx="3429000" cy="3429000"/>
          </a:xfrm>
          <a:prstGeom prst="rect">
            <a:avLst/>
          </a:prstGeom>
          <a:noFill/>
        </p:spPr>
      </p:pic>
      <p:pic>
        <p:nvPicPr>
          <p:cNvPr id="3074" name="Picture 2" descr="D:\Каталог картинок\О\clouds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7686" y="1428736"/>
            <a:ext cx="4548186" cy="3411140"/>
          </a:xfrm>
          <a:prstGeom prst="rect">
            <a:avLst/>
          </a:prstGeom>
          <a:noFill/>
        </p:spPr>
      </p:pic>
      <p:pic>
        <p:nvPicPr>
          <p:cNvPr id="4" name="Picture 5" descr="SUN_HEAT 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5000636"/>
            <a:ext cx="1643074" cy="16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WOMAN 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71604" y="5000636"/>
            <a:ext cx="150019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ound 1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7072330" y="-304800"/>
            <a:ext cx="304800" cy="304800"/>
          </a:xfrm>
          <a:prstGeom prst="rect">
            <a:avLst/>
          </a:prstGeom>
        </p:spPr>
      </p:pic>
      <p:pic>
        <p:nvPicPr>
          <p:cNvPr id="7" name="Sound 1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/>
          <a:stretch>
            <a:fillRect/>
          </a:stretch>
        </p:blipFill>
        <p:spPr>
          <a:xfrm>
            <a:off x="7929586" y="-304800"/>
            <a:ext cx="304800" cy="304800"/>
          </a:xfrm>
          <a:prstGeom prst="rect">
            <a:avLst/>
          </a:prstGeom>
        </p:spPr>
      </p:pic>
      <p:pic>
        <p:nvPicPr>
          <p:cNvPr id="9" name="Sound 4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1"/>
          <a:stretch>
            <a:fillRect/>
          </a:stretch>
        </p:blipFill>
        <p:spPr>
          <a:xfrm>
            <a:off x="5072066" y="-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2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50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616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 showWhenStopped="0"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Каталог картинок\О\08123672f7f838354cc1af74319e442b.jpg"/>
          <p:cNvPicPr>
            <a:picLocks noChangeAspect="1" noChangeArrowheads="1"/>
          </p:cNvPicPr>
          <p:nvPr/>
        </p:nvPicPr>
        <p:blipFill>
          <a:blip r:embed="rId3"/>
          <a:srcRect l="1913" t="2564" r="2445" b="5127"/>
          <a:stretch>
            <a:fillRect/>
          </a:stretch>
        </p:blipFill>
        <p:spPr bwMode="auto">
          <a:xfrm>
            <a:off x="5072066" y="2071678"/>
            <a:ext cx="3714776" cy="2674639"/>
          </a:xfrm>
          <a:prstGeom prst="rect">
            <a:avLst/>
          </a:prstGeom>
          <a:noFill/>
        </p:spPr>
      </p:pic>
      <p:pic>
        <p:nvPicPr>
          <p:cNvPr id="3" name="Picture 2" descr="D:\Каталог картинок\О\okun п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00034" y="2000240"/>
            <a:ext cx="3941454" cy="2963248"/>
          </a:xfrm>
          <a:prstGeom prst="rect">
            <a:avLst/>
          </a:prstGeom>
          <a:noFill/>
        </p:spPr>
      </p:pic>
      <p:pic>
        <p:nvPicPr>
          <p:cNvPr id="5" name="Sound 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5286380" y="-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1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Каталог картинок\О\1DONKEY G 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142984"/>
            <a:ext cx="3714776" cy="3714776"/>
          </a:xfrm>
          <a:prstGeom prst="rect">
            <a:avLst/>
          </a:prstGeom>
          <a:noFill/>
        </p:spPr>
      </p:pic>
      <p:pic>
        <p:nvPicPr>
          <p:cNvPr id="3" name="Picture 2" descr="D:\Каталог картинок\О\Овощи.gif"/>
          <p:cNvPicPr>
            <a:picLocks noChangeAspect="1" noChangeArrowheads="1"/>
          </p:cNvPicPr>
          <p:nvPr/>
        </p:nvPicPr>
        <p:blipFill>
          <a:blip r:embed="rId4"/>
          <a:srcRect l="6977" t="16279" r="2326" b="20930"/>
          <a:stretch>
            <a:fillRect/>
          </a:stretch>
        </p:blipFill>
        <p:spPr bwMode="auto">
          <a:xfrm>
            <a:off x="4286248" y="2285992"/>
            <a:ext cx="4402697" cy="2286016"/>
          </a:xfrm>
          <a:prstGeom prst="rect">
            <a:avLst/>
          </a:prstGeom>
          <a:noFill/>
        </p:spPr>
      </p:pic>
      <p:pic>
        <p:nvPicPr>
          <p:cNvPr id="4" name="Sound 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5286380" y="-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1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Каталог картинок\О\osa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61805" flipH="1">
            <a:off x="4930834" y="2885838"/>
            <a:ext cx="1158810" cy="1351945"/>
          </a:xfrm>
          <a:prstGeom prst="rect">
            <a:avLst/>
          </a:prstGeom>
          <a:noFill/>
        </p:spPr>
      </p:pic>
      <p:pic>
        <p:nvPicPr>
          <p:cNvPr id="4" name="Picture 3" descr="D:\Каталог картинок\О\osa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959237" flipV="1">
            <a:off x="6246195" y="2219860"/>
            <a:ext cx="1196183" cy="1395547"/>
          </a:xfrm>
          <a:prstGeom prst="rect">
            <a:avLst/>
          </a:prstGeom>
          <a:noFill/>
        </p:spPr>
      </p:pic>
      <p:pic>
        <p:nvPicPr>
          <p:cNvPr id="5" name="Picture 4" descr="D:\Каталог картинок\О\osa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575321" flipH="1">
            <a:off x="5893553" y="3788190"/>
            <a:ext cx="1196183" cy="1395547"/>
          </a:xfrm>
          <a:prstGeom prst="rect">
            <a:avLst/>
          </a:prstGeom>
          <a:noFill/>
        </p:spPr>
      </p:pic>
      <p:pic>
        <p:nvPicPr>
          <p:cNvPr id="6" name="Picture 2" descr="D:\Каталог картинок\О\4009384213575_1_Okno п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1714488"/>
            <a:ext cx="3429024" cy="3498531"/>
          </a:xfrm>
          <a:prstGeom prst="rect">
            <a:avLst/>
          </a:prstGeom>
          <a:noFill/>
        </p:spPr>
      </p:pic>
      <p:pic>
        <p:nvPicPr>
          <p:cNvPr id="8" name="Sound 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5286380" y="-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1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Каталог картинок\О\WETH0015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071546"/>
            <a:ext cx="3714752" cy="3714752"/>
          </a:xfrm>
          <a:prstGeom prst="rect">
            <a:avLst/>
          </a:prstGeom>
          <a:noFill/>
        </p:spPr>
      </p:pic>
      <p:pic>
        <p:nvPicPr>
          <p:cNvPr id="3" name="Picture 2" descr="D:\Каталог картинок\О\Овощи.gif"/>
          <p:cNvPicPr>
            <a:picLocks noChangeAspect="1" noChangeArrowheads="1"/>
          </p:cNvPicPr>
          <p:nvPr/>
        </p:nvPicPr>
        <p:blipFill>
          <a:blip r:embed="rId4"/>
          <a:srcRect l="6977" t="16279" r="2326" b="20930"/>
          <a:stretch>
            <a:fillRect/>
          </a:stretch>
        </p:blipFill>
        <p:spPr bwMode="auto">
          <a:xfrm>
            <a:off x="4429124" y="2143116"/>
            <a:ext cx="4402697" cy="2286016"/>
          </a:xfrm>
          <a:prstGeom prst="rect">
            <a:avLst/>
          </a:prstGeom>
          <a:noFill/>
        </p:spPr>
      </p:pic>
      <p:pic>
        <p:nvPicPr>
          <p:cNvPr id="5" name="Sound 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5286380" y="-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1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Каталог картинок\О\PL_MS013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714356"/>
            <a:ext cx="3857652" cy="3857652"/>
          </a:xfrm>
          <a:prstGeom prst="rect">
            <a:avLst/>
          </a:prstGeom>
          <a:noFill/>
        </p:spPr>
      </p:pic>
      <p:pic>
        <p:nvPicPr>
          <p:cNvPr id="3" name="Picture 2" descr="D:\Каталог картинок\О\clouds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785926"/>
            <a:ext cx="3619525" cy="2714644"/>
          </a:xfrm>
          <a:prstGeom prst="rect">
            <a:avLst/>
          </a:prstGeom>
          <a:noFill/>
        </p:spPr>
      </p:pic>
      <p:pic>
        <p:nvPicPr>
          <p:cNvPr id="5" name="Sound 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5286380" y="-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1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285720" y="571480"/>
            <a:ext cx="7272338" cy="33845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МОЛОДЦЫ!!!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latin typeface="Impact"/>
            </a:endParaRPr>
          </a:p>
        </p:txBody>
      </p:sp>
      <p:pic>
        <p:nvPicPr>
          <p:cNvPr id="30723" name="Picture 3" descr="2">
            <a:hlinkClick r:id="" action="ppaction://hlinkshowjump?jump=nextslide">
              <a:snd r:embed="rId2" name="applause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2205038"/>
            <a:ext cx="3168650" cy="3168650"/>
          </a:xfrm>
          <a:prstGeom prst="rect">
            <a:avLst/>
          </a:prstGeom>
          <a:noFill/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27088" y="5373688"/>
            <a:ext cx="741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643174" y="0"/>
            <a:ext cx="3643338" cy="3643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39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</a:t>
            </a:r>
            <a:endParaRPr kumimoji="0" lang="ru-RU" sz="7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3" descr="D:\Каталог картинок\З\CENTOCLU П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2071678"/>
            <a:ext cx="2857500" cy="2857500"/>
          </a:xfrm>
          <a:prstGeom prst="rect">
            <a:avLst/>
          </a:prstGeom>
          <a:noFill/>
        </p:spPr>
      </p:pic>
      <p:pic>
        <p:nvPicPr>
          <p:cNvPr id="6" name="Picture 2" descr="D:\Каталог картинок\Г\LIPS1 М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29322" y="2214554"/>
            <a:ext cx="2857500" cy="2857500"/>
          </a:xfrm>
          <a:prstGeom prst="rect">
            <a:avLst/>
          </a:prstGeom>
          <a:noFill/>
        </p:spPr>
      </p:pic>
      <p:pic>
        <p:nvPicPr>
          <p:cNvPr id="7" name="Picture 4" descr="D:\Каталог картинок\Я\PE04423 П.gif"/>
          <p:cNvPicPr>
            <a:picLocks noChangeAspect="1" noChangeArrowheads="1"/>
          </p:cNvPicPr>
          <p:nvPr/>
        </p:nvPicPr>
        <p:blipFill>
          <a:blip r:embed="rId9"/>
          <a:srcRect l="17022" t="19149" r="14894" b="4255"/>
          <a:stretch>
            <a:fillRect/>
          </a:stretch>
        </p:blipFill>
        <p:spPr bwMode="auto">
          <a:xfrm>
            <a:off x="3428992" y="3571876"/>
            <a:ext cx="2286016" cy="2571768"/>
          </a:xfrm>
          <a:prstGeom prst="rect">
            <a:avLst/>
          </a:prstGeom>
          <a:noFill/>
        </p:spPr>
      </p:pic>
      <p:pic>
        <p:nvPicPr>
          <p:cNvPr id="1026" name="Picture 2" descr="D:\МАМУСИК\карточки\2 ппп.gif"/>
          <p:cNvPicPr>
            <a:picLocks noChangeAspect="1" noChangeArrowheads="1"/>
          </p:cNvPicPr>
          <p:nvPr/>
        </p:nvPicPr>
        <p:blipFill>
          <a:blip r:embed="rId10"/>
          <a:srcRect l="3593" t="7420" r="86302" b="73157"/>
          <a:stretch>
            <a:fillRect/>
          </a:stretch>
        </p:blipFill>
        <p:spPr bwMode="auto">
          <a:xfrm>
            <a:off x="3143240" y="3500438"/>
            <a:ext cx="2643206" cy="2545309"/>
          </a:xfrm>
          <a:prstGeom prst="rect">
            <a:avLst/>
          </a:prstGeom>
          <a:noFill/>
        </p:spPr>
      </p:pic>
      <p:pic>
        <p:nvPicPr>
          <p:cNvPr id="12" name="Sound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/>
          <a:stretch>
            <a:fillRect/>
          </a:stretch>
        </p:blipFill>
        <p:spPr>
          <a:xfrm>
            <a:off x="7286644" y="-304800"/>
            <a:ext cx="304800" cy="304800"/>
          </a:xfrm>
          <a:prstGeom prst="rect">
            <a:avLst/>
          </a:prstGeom>
        </p:spPr>
      </p:pic>
      <p:pic>
        <p:nvPicPr>
          <p:cNvPr id="13" name="Sound 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2"/>
          <a:stretch>
            <a:fillRect/>
          </a:stretch>
        </p:blipFill>
        <p:spPr>
          <a:xfrm>
            <a:off x="7786710" y="-304800"/>
            <a:ext cx="304800" cy="304800"/>
          </a:xfrm>
          <a:prstGeom prst="rect">
            <a:avLst/>
          </a:prstGeom>
        </p:spPr>
      </p:pic>
      <p:pic>
        <p:nvPicPr>
          <p:cNvPr id="14" name="Может мешают зубки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3"/>
          <a:stretch>
            <a:fillRect/>
          </a:stretch>
        </p:blipFill>
        <p:spPr>
          <a:xfrm>
            <a:off x="6643702" y="-304800"/>
            <a:ext cx="304800" cy="304800"/>
          </a:xfrm>
          <a:prstGeom prst="rect">
            <a:avLst/>
          </a:prstGeom>
        </p:spPr>
      </p:pic>
      <p:pic>
        <p:nvPicPr>
          <p:cNvPr id="15" name="Может мешают губки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4"/>
          <a:stretch>
            <a:fillRect/>
          </a:stretch>
        </p:blipFill>
        <p:spPr>
          <a:xfrm>
            <a:off x="5929322" y="-304800"/>
            <a:ext cx="304800" cy="304800"/>
          </a:xfrm>
          <a:prstGeom prst="rect">
            <a:avLst/>
          </a:prstGeom>
        </p:spPr>
      </p:pic>
      <p:pic>
        <p:nvPicPr>
          <p:cNvPr id="16" name="Может мешает язычок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15"/>
          <a:stretch>
            <a:fillRect/>
          </a:stretch>
        </p:blipFill>
        <p:spPr>
          <a:xfrm>
            <a:off x="5072066" y="-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815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254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2440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1" dur="257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11493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 showWhenStopped="0"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 showWhenStopped="0"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 vol="80000" showWhenStopped="0"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 showWhenStopped="0"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талог картинок\О\1DONKEY G 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428604"/>
            <a:ext cx="5857916" cy="5857916"/>
          </a:xfrm>
          <a:prstGeom prst="rect">
            <a:avLst/>
          </a:prstGeom>
          <a:noFill/>
        </p:spPr>
      </p:pic>
      <p:pic>
        <p:nvPicPr>
          <p:cNvPr id="4" name="Picture 4" descr="Живое">
            <a:hlinkClick r:id="" action="ppaction://noaction">
              <a:snd r:embed="rId3" name="heartbt_normal.wav"/>
            </a:hlinkClick>
          </p:cNvPr>
          <p:cNvPicPr>
            <a:picLocks noChangeAspect="1" noChangeArrowheads="1"/>
          </p:cNvPicPr>
          <p:nvPr/>
        </p:nvPicPr>
        <p:blipFill>
          <a:blip r:embed="rId5"/>
          <a:srcRect t="3949" r="48308" b="40929"/>
          <a:stretch>
            <a:fillRect/>
          </a:stretch>
        </p:blipFill>
        <p:spPr bwMode="auto">
          <a:xfrm>
            <a:off x="7500958" y="5500702"/>
            <a:ext cx="1368425" cy="1093787"/>
          </a:xfrm>
          <a:prstGeom prst="rect">
            <a:avLst/>
          </a:prstGeom>
          <a:noFill/>
        </p:spPr>
      </p:pic>
      <p:pic>
        <p:nvPicPr>
          <p:cNvPr id="6" name="Sound 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572528" y="-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7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eartbt_norma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Каталог картинок\О\Обувь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6" y="0"/>
            <a:ext cx="6858024" cy="6858024"/>
          </a:xfrm>
          <a:prstGeom prst="rect">
            <a:avLst/>
          </a:prstGeom>
          <a:noFill/>
        </p:spPr>
      </p:pic>
      <p:pic>
        <p:nvPicPr>
          <p:cNvPr id="5" name="Picture 2" descr="Неживое"/>
          <p:cNvPicPr>
            <a:picLocks noChangeAspect="1" noChangeArrowheads="1"/>
          </p:cNvPicPr>
          <p:nvPr/>
        </p:nvPicPr>
        <p:blipFill>
          <a:blip r:embed="rId3"/>
          <a:srcRect t="5902" r="43912" b="29123"/>
          <a:stretch>
            <a:fillRect/>
          </a:stretch>
        </p:blipFill>
        <p:spPr bwMode="auto">
          <a:xfrm>
            <a:off x="7215206" y="5286388"/>
            <a:ext cx="1547812" cy="1344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Каталог картинок\О\Z4019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57166"/>
            <a:ext cx="6357982" cy="6357982"/>
          </a:xfrm>
          <a:prstGeom prst="rect">
            <a:avLst/>
          </a:prstGeom>
          <a:noFill/>
        </p:spPr>
      </p:pic>
      <p:pic>
        <p:nvPicPr>
          <p:cNvPr id="5" name="Picture 4" descr="Живое">
            <a:hlinkClick r:id="" action="ppaction://noaction">
              <a:snd r:embed="rId2" name="heartbt_normal.wav"/>
            </a:hlinkClick>
          </p:cNvPr>
          <p:cNvPicPr>
            <a:picLocks noChangeAspect="1" noChangeArrowheads="1"/>
          </p:cNvPicPr>
          <p:nvPr/>
        </p:nvPicPr>
        <p:blipFill>
          <a:blip r:embed="rId4"/>
          <a:srcRect t="3949" r="48308" b="40929"/>
          <a:stretch>
            <a:fillRect/>
          </a:stretch>
        </p:blipFill>
        <p:spPr bwMode="auto">
          <a:xfrm>
            <a:off x="7500958" y="5500702"/>
            <a:ext cx="1368425" cy="1093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artbt_norma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Каталог картинок\О\Овощи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-321495"/>
            <a:ext cx="9572660" cy="7179495"/>
          </a:xfrm>
          <a:prstGeom prst="rect">
            <a:avLst/>
          </a:prstGeom>
          <a:noFill/>
        </p:spPr>
      </p:pic>
      <p:pic>
        <p:nvPicPr>
          <p:cNvPr id="4" name="Picture 2" descr="Неживое"/>
          <p:cNvPicPr>
            <a:picLocks noChangeAspect="1" noChangeArrowheads="1"/>
          </p:cNvPicPr>
          <p:nvPr/>
        </p:nvPicPr>
        <p:blipFill>
          <a:blip r:embed="rId3"/>
          <a:srcRect t="5902" r="43912" b="29123"/>
          <a:stretch>
            <a:fillRect/>
          </a:stretch>
        </p:blipFill>
        <p:spPr bwMode="auto">
          <a:xfrm>
            <a:off x="7215206" y="5214950"/>
            <a:ext cx="1547812" cy="1344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Каталог картинок\О\WETH0015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0"/>
            <a:ext cx="7215238" cy="7215238"/>
          </a:xfrm>
          <a:prstGeom prst="rect">
            <a:avLst/>
          </a:prstGeom>
          <a:noFill/>
        </p:spPr>
      </p:pic>
      <p:pic>
        <p:nvPicPr>
          <p:cNvPr id="4" name="Picture 2" descr="Неживое"/>
          <p:cNvPicPr>
            <a:picLocks noChangeAspect="1" noChangeArrowheads="1"/>
          </p:cNvPicPr>
          <p:nvPr/>
        </p:nvPicPr>
        <p:blipFill>
          <a:blip r:embed="rId3"/>
          <a:srcRect t="5902" r="43912" b="29123"/>
          <a:stretch>
            <a:fillRect/>
          </a:stretch>
        </p:blipFill>
        <p:spPr bwMode="auto">
          <a:xfrm>
            <a:off x="7358082" y="5286388"/>
            <a:ext cx="1547812" cy="1344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талог картинок\О\osa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61805">
            <a:off x="2071670" y="1000108"/>
            <a:ext cx="2214578" cy="2583674"/>
          </a:xfrm>
          <a:prstGeom prst="rect">
            <a:avLst/>
          </a:prstGeom>
          <a:noFill/>
        </p:spPr>
      </p:pic>
      <p:pic>
        <p:nvPicPr>
          <p:cNvPr id="1027" name="Picture 3" descr="D:\Каталог картинок\О\osa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959237">
            <a:off x="4761384" y="965182"/>
            <a:ext cx="2286000" cy="2667000"/>
          </a:xfrm>
          <a:prstGeom prst="rect">
            <a:avLst/>
          </a:prstGeom>
          <a:noFill/>
        </p:spPr>
      </p:pic>
      <p:pic>
        <p:nvPicPr>
          <p:cNvPr id="1028" name="Picture 4" descr="D:\Каталог картинок\О\osa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575321">
            <a:off x="3484453" y="3205803"/>
            <a:ext cx="2286000" cy="2667000"/>
          </a:xfrm>
          <a:prstGeom prst="rect">
            <a:avLst/>
          </a:prstGeom>
          <a:noFill/>
        </p:spPr>
      </p:pic>
      <p:pic>
        <p:nvPicPr>
          <p:cNvPr id="5" name="Picture 4" descr="Живое">
            <a:hlinkClick r:id="" action="ppaction://noaction">
              <a:snd r:embed="rId2" name="heartbt_normal.wav"/>
            </a:hlinkClick>
          </p:cNvPr>
          <p:cNvPicPr>
            <a:picLocks noChangeAspect="1" noChangeArrowheads="1"/>
          </p:cNvPicPr>
          <p:nvPr/>
        </p:nvPicPr>
        <p:blipFill>
          <a:blip r:embed="rId4"/>
          <a:srcRect t="3949" r="48308" b="40929"/>
          <a:stretch>
            <a:fillRect/>
          </a:stretch>
        </p:blipFill>
        <p:spPr bwMode="auto">
          <a:xfrm>
            <a:off x="7500958" y="5500702"/>
            <a:ext cx="1368425" cy="1093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artbt_norma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</Words>
  <Application>Microsoft Office PowerPoint</Application>
  <PresentationFormat>Экран (4:3)</PresentationFormat>
  <Paragraphs>4</Paragraphs>
  <Slides>27</Slides>
  <Notes>0</Notes>
  <HiddenSlides>0</HiddenSlides>
  <MMClips>31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FoM</dc:creator>
  <cp:lastModifiedBy>Пользователь</cp:lastModifiedBy>
  <cp:revision>30</cp:revision>
  <dcterms:created xsi:type="dcterms:W3CDTF">2009-04-08T12:20:42Z</dcterms:created>
  <dcterms:modified xsi:type="dcterms:W3CDTF">2014-10-19T14:03:16Z</dcterms:modified>
</cp:coreProperties>
</file>