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02607">
            <a:off x="786340" y="2158077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cap="all" dirty="0" smtClean="0">
                <a:ln/>
                <a:solidFill>
                  <a:schemeClr val="accent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Чего не хватает?</a:t>
            </a:r>
            <a:endParaRPr lang="ru-RU" sz="5400" cap="all" dirty="0">
              <a:ln/>
              <a:solidFill>
                <a:schemeClr val="accent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524265e8b942930fbbe8a5d979d292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548680"/>
            <a:ext cx="4509437" cy="5602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324395127_najjdi-na-vtorom-risunk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7920880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99639">
            <a:off x="1574429" y="2282643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cap="all" dirty="0" smtClean="0">
                <a:ln/>
                <a:solidFill>
                  <a:schemeClr val="accent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Найди тень</a:t>
            </a:r>
            <a:endParaRPr lang="ru-RU" sz="6000" cap="all" dirty="0">
              <a:ln/>
              <a:solidFill>
                <a:schemeClr val="accent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692696"/>
            <a:ext cx="3600400" cy="5400600"/>
          </a:xfrm>
        </p:spPr>
      </p:pic>
      <p:pic>
        <p:nvPicPr>
          <p:cNvPr id="7" name="Содержимое 6" descr="4ece39264f5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052736"/>
            <a:ext cx="4081785" cy="497467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955_html_2bfc3bc9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179511" y="188640"/>
            <a:ext cx="4411087" cy="2664296"/>
          </a:xfrm>
        </p:spPr>
      </p:pic>
      <p:pic>
        <p:nvPicPr>
          <p:cNvPr id="6" name="Содержимое 5" descr="109878644_large_2e16d064cbd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2914144"/>
            <a:ext cx="4902696" cy="373830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Открытая</vt:lpstr>
      <vt:lpstr>Чего не хватает?</vt:lpstr>
      <vt:lpstr>Слайд 2</vt:lpstr>
      <vt:lpstr>Слайд 3</vt:lpstr>
      <vt:lpstr>Найди тень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Чего не хватает?</dc:title>
  <dc:creator>Дима</dc:creator>
  <cp:lastModifiedBy>Дима</cp:lastModifiedBy>
  <cp:revision>5</cp:revision>
  <dcterms:created xsi:type="dcterms:W3CDTF">2015-01-31T20:44:44Z</dcterms:created>
  <dcterms:modified xsi:type="dcterms:W3CDTF">2015-01-31T20:57:37Z</dcterms:modified>
</cp:coreProperties>
</file>