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057993">
            <a:off x="395536" y="2420888"/>
            <a:ext cx="8229600" cy="1143000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cap="all" dirty="0" smtClean="0">
                <a:ln/>
                <a:solidFill>
                  <a:schemeClr val="accent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Найди два одинаковых</a:t>
            </a:r>
            <a:endParaRPr lang="ru-RU" sz="5400" cap="all" dirty="0">
              <a:ln/>
              <a:solidFill>
                <a:schemeClr val="accent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nahod_zontik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499992" y="188640"/>
            <a:ext cx="4474840" cy="4474840"/>
          </a:xfrm>
        </p:spPr>
      </p:pic>
      <p:pic>
        <p:nvPicPr>
          <p:cNvPr id="6" name="Содержимое 5" descr="korabliki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79512" y="1628800"/>
            <a:ext cx="3982808" cy="4968552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eggs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3356992"/>
            <a:ext cx="4824536" cy="3406123"/>
          </a:xfrm>
        </p:spPr>
      </p:pic>
      <p:pic>
        <p:nvPicPr>
          <p:cNvPr id="6" name="Содержимое 5" descr="740_292485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20072" y="1844824"/>
            <a:ext cx="3776420" cy="324036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Рисунок 8" descr="6047428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79512" y="116632"/>
            <a:ext cx="4824536" cy="3413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967-0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4103936" cy="4525488"/>
          </a:xfrm>
        </p:spPr>
      </p:pic>
      <p:pic>
        <p:nvPicPr>
          <p:cNvPr id="6" name="Содержимое 5" descr="devexe21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2132856"/>
            <a:ext cx="4251901" cy="4464496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040630">
            <a:off x="467544" y="2420888"/>
            <a:ext cx="8229600" cy="1143000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cap="all" dirty="0" smtClean="0">
                <a:ln/>
                <a:solidFill>
                  <a:schemeClr val="accent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Найди предметы на картинке</a:t>
            </a:r>
            <a:endParaRPr lang="ru-RU" sz="5400" cap="all" dirty="0">
              <a:ln/>
              <a:solidFill>
                <a:schemeClr val="accent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19581_html_7f96bd4d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179512" y="116632"/>
            <a:ext cx="4464496" cy="5390284"/>
          </a:xfrm>
        </p:spPr>
      </p:pic>
      <p:pic>
        <p:nvPicPr>
          <p:cNvPr id="6" name="Содержимое 5" descr="94338248_1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60032" y="1340768"/>
            <a:ext cx="4173892" cy="540060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52399728_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476672"/>
            <a:ext cx="8784976" cy="5957195"/>
          </a:xfrm>
        </p:spPr>
      </p:pic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52399758_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476672"/>
            <a:ext cx="8352928" cy="59151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</Words>
  <PresentationFormat>Экран (4:3)</PresentationFormat>
  <Paragraphs>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Открытая</vt:lpstr>
      <vt:lpstr>Найди два одинаковых</vt:lpstr>
      <vt:lpstr>Слайд 2</vt:lpstr>
      <vt:lpstr>Слайд 3</vt:lpstr>
      <vt:lpstr>Слайд 4</vt:lpstr>
      <vt:lpstr>Найди предметы на картинке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Найди два одинаковых</dc:title>
  <dc:creator>Дима</dc:creator>
  <cp:lastModifiedBy>Дима</cp:lastModifiedBy>
  <cp:revision>2</cp:revision>
  <dcterms:created xsi:type="dcterms:W3CDTF">2015-01-31T20:37:01Z</dcterms:created>
  <dcterms:modified xsi:type="dcterms:W3CDTF">2015-01-31T20:47:37Z</dcterms:modified>
</cp:coreProperties>
</file>