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8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B0F0"/>
                </a:solidFill>
              </a:rPr>
              <a:t>Игры </a:t>
            </a:r>
            <a:br>
              <a:rPr lang="ru-RU" sz="8800" dirty="0" smtClean="0">
                <a:solidFill>
                  <a:srgbClr val="00B0F0"/>
                </a:solidFill>
              </a:rPr>
            </a:br>
            <a:r>
              <a:rPr lang="ru-RU" sz="8800" dirty="0" smtClean="0">
                <a:solidFill>
                  <a:srgbClr val="00B0F0"/>
                </a:solidFill>
              </a:rPr>
              <a:t>на внимание</a:t>
            </a:r>
            <a:br>
              <a:rPr lang="ru-RU" sz="8800" dirty="0" smtClean="0">
                <a:solidFill>
                  <a:srgbClr val="00B0F0"/>
                </a:solidFill>
              </a:rPr>
            </a:br>
            <a:r>
              <a:rPr lang="ru-RU" sz="8800" dirty="0" smtClean="0">
                <a:solidFill>
                  <a:srgbClr val="00B0F0"/>
                </a:solidFill>
              </a:rPr>
              <a:t/>
            </a:r>
            <a:br>
              <a:rPr lang="ru-RU" sz="8800" dirty="0" smtClean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>Выполнил: Безбородова Т.С.</a:t>
            </a:r>
            <a:endParaRPr lang="ru-RU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8843">
            <a:off x="520832" y="1651346"/>
            <a:ext cx="8229600" cy="3042671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Сколько предметов на картинке?</a:t>
            </a:r>
            <a:endParaRPr lang="ru-RU" sz="4800" cap="all" dirty="0">
              <a:ln/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_html_7a0a7c0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48046" cy="4797166"/>
          </a:xfrm>
        </p:spPr>
      </p:pic>
      <p:pic>
        <p:nvPicPr>
          <p:cNvPr id="6" name="Содержимое 5" descr="99383571_5111852_948221b0f5dc6ac54d2eba23d84ddc3f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3705761" cy="466997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7520069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408712" cy="3068697"/>
          </a:xfrm>
        </p:spPr>
      </p:pic>
      <p:pic>
        <p:nvPicPr>
          <p:cNvPr id="6" name="Содержимое 5" descr="a8879be27c0c3ae1991c7b63016dafa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501008"/>
            <a:ext cx="4968552" cy="31785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404664"/>
            <a:ext cx="4040188" cy="762000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 всех животных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_html_1dda53a7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763003" cy="2243548"/>
          </a:xfrm>
        </p:spPr>
      </p:pic>
      <p:pic>
        <p:nvPicPr>
          <p:cNvPr id="10" name="Содержимое 9" descr="92113176_large_4979214_17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501008"/>
            <a:ext cx="4834880" cy="293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927152">
            <a:off x="887337" y="2967335"/>
            <a:ext cx="736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Найди отличия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9256402_large_1256846238_otlichiya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404664"/>
            <a:ext cx="5120568" cy="3168352"/>
          </a:xfrm>
        </p:spPr>
      </p:pic>
      <p:pic>
        <p:nvPicPr>
          <p:cNvPr id="6" name="Содержимое 5" descr="najdi_otlichi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50596" y="3717032"/>
            <a:ext cx="6135834" cy="28575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n_big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714524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f1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012422" cy="5256584"/>
          </a:xfrm>
        </p:spPr>
      </p:pic>
      <p:pic>
        <p:nvPicPr>
          <p:cNvPr id="6" name="Содержимое 5" descr="najdi-otlichiya-dlya-detej-4-5-let-181-724x1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4279226" cy="54726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76115">
            <a:off x="277319" y="1743371"/>
            <a:ext cx="9318996" cy="29089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чем ошибся художник?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537736_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811206" cy="5673252"/>
          </a:xfrm>
        </p:spPr>
      </p:pic>
      <p:pic>
        <p:nvPicPr>
          <p:cNvPr id="6" name="Содержимое 5" descr="56537699_004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3888432" cy="57255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537723_005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960440" cy="5814018"/>
          </a:xfrm>
        </p:spPr>
      </p:pic>
      <p:pic>
        <p:nvPicPr>
          <p:cNvPr id="6" name="Содержимое 5" descr="56537669_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960440" cy="57927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537669_003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79"/>
            <a:ext cx="3888432" cy="57535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6537723_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400393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16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Игры  на внимание  Выполнил: Безбородова Т.С.</vt:lpstr>
      <vt:lpstr>Слайд 2</vt:lpstr>
      <vt:lpstr>Слайд 3</vt:lpstr>
      <vt:lpstr>Слайд 4</vt:lpstr>
      <vt:lpstr>Слайд 5</vt:lpstr>
      <vt:lpstr>В чем ошибся художник?</vt:lpstr>
      <vt:lpstr>Слайд 7</vt:lpstr>
      <vt:lpstr>Слайд 8</vt:lpstr>
      <vt:lpstr>Слайд 9</vt:lpstr>
      <vt:lpstr>Сколько предметов на картинке?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Бдоки</dc:creator>
  <cp:lastModifiedBy>Дима</cp:lastModifiedBy>
  <cp:revision>13</cp:revision>
  <dcterms:created xsi:type="dcterms:W3CDTF">2014-09-13T17:36:21Z</dcterms:created>
  <dcterms:modified xsi:type="dcterms:W3CDTF">2015-01-31T20:43:20Z</dcterms:modified>
</cp:coreProperties>
</file>