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trava_uzory_fon_tekstura_1920x12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Рисунок 8" descr="0_9fe40_49534741_XL (2).png"/>
            <p:cNvPicPr>
              <a:picLocks noChangeAspect="1"/>
            </p:cNvPicPr>
            <p:nvPr/>
          </p:nvPicPr>
          <p:blipFill>
            <a:blip r:embed="rId3" cstate="print"/>
            <a:srcRect r="27453"/>
            <a:stretch>
              <a:fillRect/>
            </a:stretch>
          </p:blipFill>
          <p:spPr>
            <a:xfrm>
              <a:off x="395536" y="188640"/>
              <a:ext cx="1547664" cy="5443437"/>
            </a:xfrm>
            <a:prstGeom prst="rect">
              <a:avLst/>
            </a:prstGeom>
          </p:spPr>
        </p:pic>
        <p:pic>
          <p:nvPicPr>
            <p:cNvPr id="10" name="Рисунок 9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76422" cy="1052736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7956376" y="5720186"/>
              <a:ext cx="1187624" cy="1137814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079421" y="20971"/>
              <a:ext cx="1085550" cy="1043608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40568" y="5773824"/>
              <a:ext cx="1124744" cy="1043608"/>
            </a:xfrm>
            <a:prstGeom prst="rect">
              <a:avLst/>
            </a:prstGeom>
          </p:spPr>
        </p:pic>
        <p:pic>
          <p:nvPicPr>
            <p:cNvPr id="14" name="Рисунок 13" descr="112804517_0_6f948_7dda764d_XL.png"/>
            <p:cNvPicPr>
              <a:picLocks noChangeAspect="1"/>
            </p:cNvPicPr>
            <p:nvPr/>
          </p:nvPicPr>
          <p:blipFill>
            <a:blip r:embed="rId5" cstate="print"/>
            <a:srcRect t="20560" b="22503"/>
            <a:stretch>
              <a:fillRect/>
            </a:stretch>
          </p:blipFill>
          <p:spPr>
            <a:xfrm>
              <a:off x="1259632" y="3861048"/>
              <a:ext cx="6657975" cy="2592288"/>
            </a:xfrm>
            <a:prstGeom prst="rect">
              <a:avLst/>
            </a:prstGeom>
          </p:spPr>
        </p:pic>
        <p:pic>
          <p:nvPicPr>
            <p:cNvPr id="15" name="Рисунок 14" descr="0a0fd7944a9ed8462d6bd02d7543ef53.jpg"/>
            <p:cNvPicPr>
              <a:picLocks noChangeAspect="1"/>
            </p:cNvPicPr>
            <p:nvPr/>
          </p:nvPicPr>
          <p:blipFill>
            <a:blip r:embed="rId6" cstate="print"/>
            <a:srcRect l="5901" t="9804" r="7725" b="5411"/>
            <a:stretch>
              <a:fillRect/>
            </a:stretch>
          </p:blipFill>
          <p:spPr>
            <a:xfrm>
              <a:off x="7020272" y="404664"/>
              <a:ext cx="1710190" cy="1368152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3" name="Рисунок 12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4" name="Рисунок 13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6" name="Рисунок 15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8" name="Рисунок 17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9" name="Рисунок 18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20" name="Рамка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2" name="Рисунок 11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6" name="Рисунок 5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0" name="Рисунок 9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5" name="Рамка 1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print"/>
            <a:srcRect b="4641"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terug.com/images/carpet/swatches/alacazaaaam-froggy-2890-carpet-by-beaulieu_swatch.jpg" TargetMode="External"/><Relationship Id="rId2" Type="http://schemas.openxmlformats.org/officeDocument/2006/relationships/hyperlink" Target="http://static.starlook.ru/img/9785026.image_page_big.304595367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305/162293206.13/0_8d255_70f97b03_XL" TargetMode="External"/><Relationship Id="rId5" Type="http://schemas.openxmlformats.org/officeDocument/2006/relationships/hyperlink" Target="http://img-fotki.yandex.ru/get/6302/102699435.69b/0_891fd_e41d2c04_XL.jpg" TargetMode="External"/><Relationship Id="rId4" Type="http://schemas.openxmlformats.org/officeDocument/2006/relationships/hyperlink" Target="http://gifok.net/images/2013/05/09/cBWK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ИСПОЛЬЗУЕМЫЕ РЕСУРСЫ: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2"/>
              </a:rPr>
              <a:t>http://static.starlook.ru/img/9785026.image_page_big.3045953671.jpg</a:t>
            </a:r>
            <a:r>
              <a:rPr lang="ru-RU" dirty="0" smtClean="0"/>
              <a:t> - фон зеленый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3"/>
              </a:rPr>
              <a:t>http://www.riterug.com/images/carpet/swatches/alacazaaaam-froggy-2890-carpet-by-beaulieu_swatch.jpg</a:t>
            </a:r>
            <a:r>
              <a:rPr lang="ru-RU" dirty="0" smtClean="0"/>
              <a:t> - фон салатный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4"/>
              </a:rPr>
              <a:t>http://gifok.net/images/2013/05/09/cBWKL.png</a:t>
            </a:r>
            <a:r>
              <a:rPr lang="ru-RU" dirty="0" smtClean="0"/>
              <a:t> - лента с орденами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5"/>
              </a:rPr>
              <a:t>http://img-fotki.yandex.ru/get/6302/102699435.69b/0_891fd_e41d2c04_XL.jpg</a:t>
            </a:r>
            <a:r>
              <a:rPr lang="ru-RU" dirty="0" smtClean="0"/>
              <a:t> - надпись С Днем Победы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6"/>
              </a:rPr>
              <a:t>http://img-fotki.yandex.ru/get/6305/162293206.13/0_8d255_70f97b03_XL</a:t>
            </a:r>
            <a:r>
              <a:rPr lang="ru-RU" dirty="0" smtClean="0"/>
              <a:t> - 9 мая с гвоздиками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422108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Автор шаблона: </a:t>
            </a:r>
          </a:p>
          <a:p>
            <a:pPr algn="ctr"/>
            <a:r>
              <a:rPr lang="ru-RU" dirty="0" smtClean="0"/>
              <a:t>воспитатель  МБДОУ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скв</a:t>
            </a:r>
            <a:r>
              <a:rPr lang="ru-RU" dirty="0" smtClean="0"/>
              <a:t> № 8 «Теремок» </a:t>
            </a:r>
          </a:p>
          <a:p>
            <a:pPr algn="ctr"/>
            <a:r>
              <a:rPr lang="ru-RU" dirty="0" smtClean="0"/>
              <a:t>Алейник Наталья Владимировна</a:t>
            </a:r>
          </a:p>
          <a:p>
            <a:pPr algn="ctr"/>
            <a:r>
              <a:rPr lang="ru-RU" dirty="0" smtClean="0"/>
              <a:t> МО </a:t>
            </a:r>
            <a:r>
              <a:rPr lang="ru-RU" dirty="0" err="1" smtClean="0"/>
              <a:t>Староминский</a:t>
            </a:r>
            <a:r>
              <a:rPr lang="ru-RU" dirty="0" smtClean="0"/>
              <a:t> район, Краснодарский край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МБДОУ д/скв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"Зеленый"</dc:title>
  <dc:subject>День Победы</dc:subject>
  <dc:creator>Алейник Н.В.</dc:creator>
  <cp:lastModifiedBy>Пользователь</cp:lastModifiedBy>
  <cp:revision>5</cp:revision>
  <dcterms:created xsi:type="dcterms:W3CDTF">2015-01-29T08:06:15Z</dcterms:created>
  <dcterms:modified xsi:type="dcterms:W3CDTF">2015-01-29T09:18:39Z</dcterms:modified>
  <cp:category>презентация к празднику</cp:category>
</cp:coreProperties>
</file>