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62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EB4FBEA-C165-4FC5-8858-6A9ABBD309A6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B9D71C8-455E-401D-8FF3-1C30AA87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FBEA-C165-4FC5-8858-6A9ABBD309A6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71C8-455E-401D-8FF3-1C30AA87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FBEA-C165-4FC5-8858-6A9ABBD309A6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71C8-455E-401D-8FF3-1C30AA87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FBEA-C165-4FC5-8858-6A9ABBD309A6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71C8-455E-401D-8FF3-1C30AA87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FBEA-C165-4FC5-8858-6A9ABBD309A6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71C8-455E-401D-8FF3-1C30AA87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FBEA-C165-4FC5-8858-6A9ABBD309A6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71C8-455E-401D-8FF3-1C30AA87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B4FBEA-C165-4FC5-8858-6A9ABBD309A6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9D71C8-455E-401D-8FF3-1C30AA87D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B4FBEA-C165-4FC5-8858-6A9ABBD309A6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B9D71C8-455E-401D-8FF3-1C30AA87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FBEA-C165-4FC5-8858-6A9ABBD309A6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71C8-455E-401D-8FF3-1C30AA87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FBEA-C165-4FC5-8858-6A9ABBD309A6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71C8-455E-401D-8FF3-1C30AA87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FBEA-C165-4FC5-8858-6A9ABBD309A6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71C8-455E-401D-8FF3-1C30AA87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EB4FBEA-C165-4FC5-8858-6A9ABBD309A6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B9D71C8-455E-401D-8FF3-1C30AA87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getman.narod.ru/chernika.html" TargetMode="External"/><Relationship Id="rId2" Type="http://schemas.openxmlformats.org/officeDocument/2006/relationships/hyperlink" Target="http://stgetman.narod.ru/klukv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4582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Брусника и её полезные свойства.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4953000" cy="27146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929066"/>
            <a:ext cx="50006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6688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Брусника обыкновенная</a:t>
            </a:r>
            <a:r>
              <a:rPr lang="ru-RU" sz="1800" dirty="0" smtClean="0"/>
              <a:t> </a:t>
            </a:r>
            <a:r>
              <a:rPr lang="ru-RU" sz="1400" i="1" dirty="0" smtClean="0"/>
              <a:t>(</a:t>
            </a:r>
            <a:r>
              <a:rPr lang="ru-RU" sz="1400" i="1" dirty="0" err="1" smtClean="0"/>
              <a:t>Vaccinum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vitis-idaea</a:t>
            </a:r>
            <a:r>
              <a:rPr lang="ru-RU" sz="1400" i="1" dirty="0" smtClean="0"/>
              <a:t>)</a:t>
            </a:r>
            <a:r>
              <a:rPr lang="ru-RU" sz="1400" dirty="0" smtClean="0"/>
              <a:t> – небольшой вечнозеленый кустарничек семейства вересковых (брусничных). Стебель ветвистый. Листья брусники кожистые, вытянутые, блестящие, зеленого цвета. Цветет брусника в мае-июне. Цветы </a:t>
            </a:r>
            <a:r>
              <a:rPr lang="ru-RU" sz="1400" dirty="0" err="1" smtClean="0"/>
              <a:t>бело-розовые</a:t>
            </a:r>
            <a:r>
              <a:rPr lang="ru-RU" sz="1400" dirty="0" smtClean="0"/>
              <a:t>, небольшие. Поспевает в августе-сентябре. Ягоды брусники круглые, ярко-красного цвета. </a:t>
            </a:r>
            <a:endParaRPr lang="ru-RU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214554"/>
            <a:ext cx="4000528" cy="4441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214554"/>
            <a:ext cx="4071966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85738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n-lt"/>
              </a:rPr>
              <a:t>Местами, брусничники образуют сплошные заросли длинной в несколько километров. Брусника очень любима пчелами и пчеловодами, за то, что цветет, даже в холодную погоду. Брусничный мед очень нежный, ароматный, прозрачный, янтарного цвета. Брусника, благодаря своему </a:t>
            </a:r>
            <a:r>
              <a:rPr lang="ru-RU" sz="1800" b="1" dirty="0" smtClean="0">
                <a:latin typeface="+mn-lt"/>
              </a:rPr>
              <a:t>составу</a:t>
            </a:r>
            <a:r>
              <a:rPr lang="ru-RU" sz="1800" dirty="0" smtClean="0">
                <a:latin typeface="+mn-lt"/>
              </a:rPr>
              <a:t>, богатому микроэлементами, издавна используется в народной медицине, как лекарственное средство. Причем полезными являются не только ягоды, но и </a:t>
            </a:r>
            <a:r>
              <a:rPr lang="ru-RU" sz="1800" b="1" dirty="0" smtClean="0">
                <a:latin typeface="+mn-lt"/>
              </a:rPr>
              <a:t>листья брусники</a:t>
            </a:r>
            <a:r>
              <a:rPr lang="ru-RU" sz="1800" dirty="0" smtClean="0">
                <a:latin typeface="+mn-lt"/>
              </a:rPr>
              <a:t>. </a:t>
            </a:r>
            <a:endParaRPr lang="ru-RU" sz="1800" dirty="0">
              <a:latin typeface="+mn-lt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2571744"/>
            <a:ext cx="6143667" cy="4002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714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Лечение брусникой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Ягоды брусники богаты сахарами, органическими кислотами, витаминами, В медицине они используются как вспомогательное средство при лечении гипертонической болезни и гастритов с пониженной кислотностью. Водный настой ягод (морс) хорошо утоляет жажду: его часто рекомендуют больным с высокой температурой. Кроме того, настой ягод брусники оказывает легкое слабящее действие.</a:t>
            </a:r>
          </a:p>
          <a:p>
            <a:r>
              <a:rPr lang="ru-RU" dirty="0" smtClean="0"/>
              <a:t>  Обладает лечебными свойствами и сок из брусники. Он немного понижает артериальное давление, оказывает слабое седативное действие, усиливает перистальтику кишечника, обладает жаропонижающим и мочегонным действием. При простудных заболеваниях можно рекомендовать больным чай из цветков липы с брусничным вареньем. Это не только вкусно, но и полезно!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Заготовка брусники.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Заготавливают листья брусники, в основном, ранней весной, до начала цветения. Можно так же собирать листья осенью, после созревания ягод. Собранные листья расстилают тонким слоем и сушат при хорошей вентиляции. Не допускается попадание прямых солнечных лучей. Примерно один раз в 2-3 дня листья надо переворачивать. </a:t>
            </a:r>
          </a:p>
          <a:p>
            <a:pPr algn="just"/>
            <a:r>
              <a:rPr lang="ru-RU" sz="2000" dirty="0" smtClean="0"/>
              <a:t>Ягоды брусники заготавливаются поздней осенью. Благодаря содержащемуся в них природному консерванту, они хорошо сохраняются в воде. Воду, чтобы она не закисала, нужно время от времени менять. По своим лечебным качествам, лучше брусника, собранная в сухих местах. </a:t>
            </a:r>
            <a:r>
              <a:rPr lang="ru-RU" sz="2000" b="1" dirty="0" smtClean="0"/>
              <a:t>Брусника</a:t>
            </a:r>
            <a:r>
              <a:rPr lang="ru-RU" sz="2000" dirty="0" smtClean="0"/>
              <a:t> – это щедрый подарок природы, нам людям. Ешьте ее, в любом виде, и ваш организм скажет вам спасибо. Лесные ягоды - это "природная аптека". Польза от употребления брусники, также как </a:t>
            </a:r>
            <a:r>
              <a:rPr lang="ru-RU" sz="2000" dirty="0" smtClean="0">
                <a:hlinkClick r:id="rId2"/>
              </a:rPr>
              <a:t>клюквы</a:t>
            </a:r>
            <a:r>
              <a:rPr lang="ru-RU" sz="2000" dirty="0" smtClean="0"/>
              <a:t> и </a:t>
            </a:r>
            <a:r>
              <a:rPr lang="ru-RU" sz="2000" dirty="0" smtClean="0">
                <a:hlinkClick r:id="rId3"/>
              </a:rPr>
              <a:t>черники</a:t>
            </a:r>
            <a:r>
              <a:rPr lang="ru-RU" sz="2000" dirty="0" smtClean="0"/>
              <a:t>, неоценима.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142984"/>
            <a:ext cx="3857652" cy="5536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124744"/>
            <a:ext cx="4257676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642918"/>
            <a:ext cx="8286808" cy="5930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БРУСНИКА 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У брусники вкус особый: </a:t>
            </a:r>
          </a:p>
          <a:p>
            <a:r>
              <a:rPr lang="ru-RU" sz="1800" b="1" dirty="0" smtClean="0"/>
              <a:t>Толи кислый, толи нет. </a:t>
            </a:r>
          </a:p>
          <a:p>
            <a:r>
              <a:rPr lang="ru-RU" sz="1800" b="1" dirty="0" smtClean="0"/>
              <a:t>Сколько ты ее ни пробуй, </a:t>
            </a:r>
          </a:p>
          <a:p>
            <a:r>
              <a:rPr lang="ru-RU" sz="1800" b="1" dirty="0" smtClean="0"/>
              <a:t>Не найдешь на то ответ.</a:t>
            </a:r>
          </a:p>
          <a:p>
            <a:r>
              <a:rPr lang="ru-RU" sz="1800" b="1" dirty="0" smtClean="0"/>
              <a:t> А зеленые листочки </a:t>
            </a:r>
          </a:p>
          <a:p>
            <a:r>
              <a:rPr lang="ru-RU" sz="1800" b="1" dirty="0" smtClean="0"/>
              <a:t>Не желтеют и зимой. </a:t>
            </a:r>
          </a:p>
          <a:p>
            <a:r>
              <a:rPr lang="ru-RU" sz="1800" b="1" dirty="0" smtClean="0"/>
              <a:t>Приносили мы из леса </a:t>
            </a:r>
          </a:p>
          <a:p>
            <a:r>
              <a:rPr lang="ru-RU" sz="1800" b="1" dirty="0" smtClean="0"/>
              <a:t>Эту ягоду домой.</a:t>
            </a:r>
            <a:endParaRPr lang="ru-RU" sz="1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4848628" cy="6127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ОСЕНЬ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r>
              <a:rPr lang="ru-RU" dirty="0" smtClean="0"/>
              <a:t> Поспевает брусника, </a:t>
            </a:r>
          </a:p>
          <a:p>
            <a:r>
              <a:rPr lang="ru-RU" dirty="0" smtClean="0"/>
              <a:t>Стали дни холоднее, </a:t>
            </a:r>
          </a:p>
          <a:p>
            <a:r>
              <a:rPr lang="ru-RU" dirty="0" smtClean="0"/>
              <a:t>И от птичьего крика </a:t>
            </a:r>
          </a:p>
          <a:p>
            <a:r>
              <a:rPr lang="ru-RU" dirty="0" smtClean="0"/>
              <a:t>В сердце стало грустнее. </a:t>
            </a:r>
          </a:p>
          <a:p>
            <a:r>
              <a:rPr lang="ru-RU" dirty="0" smtClean="0"/>
              <a:t>Стаи птиц улетают </a:t>
            </a:r>
          </a:p>
          <a:p>
            <a:r>
              <a:rPr lang="ru-RU" dirty="0" smtClean="0"/>
              <a:t>Прочь, за синее море. </a:t>
            </a:r>
          </a:p>
          <a:p>
            <a:r>
              <a:rPr lang="ru-RU" dirty="0" smtClean="0"/>
              <a:t>Все деревья блистают </a:t>
            </a:r>
          </a:p>
          <a:p>
            <a:r>
              <a:rPr lang="ru-RU" dirty="0" smtClean="0"/>
              <a:t>В разноцветном уборе. </a:t>
            </a:r>
          </a:p>
          <a:p>
            <a:r>
              <a:rPr lang="ru-RU" dirty="0" smtClean="0"/>
              <a:t>Солнце реже смеется, </a:t>
            </a:r>
          </a:p>
          <a:p>
            <a:r>
              <a:rPr lang="ru-RU" dirty="0" smtClean="0"/>
              <a:t>Нет в цветах благовонья. </a:t>
            </a:r>
          </a:p>
          <a:p>
            <a:r>
              <a:rPr lang="ru-RU" dirty="0" smtClean="0"/>
              <a:t>Скоро Осень проснется </a:t>
            </a:r>
          </a:p>
          <a:p>
            <a:r>
              <a:rPr lang="ru-RU" dirty="0" smtClean="0"/>
              <a:t>И заплачет спросонья.</a:t>
            </a:r>
          </a:p>
          <a:p>
            <a:endParaRPr lang="ru-RU" dirty="0" smtClean="0"/>
          </a:p>
          <a:p>
            <a:pPr algn="r"/>
            <a:r>
              <a:rPr lang="ru-RU" b="1" dirty="0" smtClean="0"/>
              <a:t>Константин Бальмонт</a:t>
            </a:r>
            <a:endParaRPr lang="ru-RU" dirty="0"/>
          </a:p>
        </p:txBody>
      </p:sp>
      <p:pic>
        <p:nvPicPr>
          <p:cNvPr id="5" name="Содержимое 4" descr="P904029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" y="571480"/>
            <a:ext cx="5102225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</TotalTime>
  <Words>376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Брусника и её полезные свойства.</vt:lpstr>
      <vt:lpstr>Брусника обыкновенная (Vaccinum vitis-idaea) – небольшой вечнозеленый кустарничек семейства вересковых (брусничных). Стебель ветвистый. Листья брусники кожистые, вытянутые, блестящие, зеленого цвета. Цветет брусника в мае-июне. Цветы бело-розовые, небольшие. Поспевает в августе-сентябре. Ягоды брусники круглые, ярко-красного цвета. </vt:lpstr>
      <vt:lpstr>Местами, брусничники образуют сплошные заросли длинной в несколько километров. Брусника очень любима пчелами и пчеловодами, за то, что цветет, даже в холодную погоду. Брусничный мед очень нежный, ароматный, прозрачный, янтарного цвета. Брусника, благодаря своему составу, богатому микроэлементами, издавна используется в народной медицине, как лекарственное средство. Причем полезными являются не только ягоды, но и листья брусники. </vt:lpstr>
      <vt:lpstr>Лечение брусникой.</vt:lpstr>
      <vt:lpstr>Заготовка брусники.</vt:lpstr>
      <vt:lpstr>Слайд 6</vt:lpstr>
      <vt:lpstr>Слайд 7</vt:lpstr>
      <vt:lpstr>БРУСНИКА  </vt:lpstr>
      <vt:lpstr>ОСЕНЬ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Брусника и её полезные свойства.</dc:title>
  <dc:creator>Марина</dc:creator>
  <cp:lastModifiedBy>Пользователь Windows</cp:lastModifiedBy>
  <cp:revision>14</cp:revision>
  <dcterms:created xsi:type="dcterms:W3CDTF">2011-04-27T15:37:30Z</dcterms:created>
  <dcterms:modified xsi:type="dcterms:W3CDTF">2015-01-09T17:59:21Z</dcterms:modified>
</cp:coreProperties>
</file>