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57" r:id="rId5"/>
    <p:sldId id="258" r:id="rId6"/>
    <p:sldId id="281" r:id="rId7"/>
    <p:sldId id="259" r:id="rId8"/>
    <p:sldId id="260" r:id="rId9"/>
    <p:sldId id="261" r:id="rId10"/>
    <p:sldId id="262" r:id="rId11"/>
    <p:sldId id="263" r:id="rId12"/>
    <p:sldId id="284" r:id="rId13"/>
    <p:sldId id="286" r:id="rId14"/>
    <p:sldId id="264" r:id="rId15"/>
    <p:sldId id="266" r:id="rId16"/>
    <p:sldId id="285" r:id="rId17"/>
    <p:sldId id="269" r:id="rId18"/>
    <p:sldId id="268" r:id="rId19"/>
    <p:sldId id="270" r:id="rId20"/>
    <p:sldId id="271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2312-3666-4AA1-940E-47277E0013D4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D9BE-875B-46B9-B97E-424F0D6E5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Экскурсия по улицам города </a:t>
            </a:r>
            <a:r>
              <a:rPr lang="ru-RU" dirty="0" err="1" smtClean="0">
                <a:solidFill>
                  <a:srgbClr val="FF0000"/>
                </a:solidFill>
              </a:rPr>
              <a:t>Южноуральска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23728" y="4653136"/>
            <a:ext cx="6400800" cy="1752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Автор: </a:t>
            </a:r>
            <a:r>
              <a:rPr lang="ru-RU" dirty="0" smtClean="0">
                <a:solidFill>
                  <a:schemeClr val="tx1"/>
                </a:solidFill>
              </a:rPr>
              <a:t>Зонова М.В.</a:t>
            </a:r>
            <a:endParaRPr lang="ru-RU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Воспитатель</a:t>
            </a:r>
            <a:endParaRPr lang="ru-RU" dirty="0" smtClean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МДОУ </a:t>
            </a:r>
            <a:r>
              <a:rPr lang="ru-RU" dirty="0" err="1" smtClean="0">
                <a:solidFill>
                  <a:schemeClr val="tx1"/>
                </a:solidFill>
              </a:rPr>
              <a:t>д</a:t>
            </a:r>
            <a:r>
              <a:rPr lang="ru-RU" dirty="0" smtClean="0">
                <a:solidFill>
                  <a:schemeClr val="tx1"/>
                </a:solidFill>
              </a:rPr>
              <a:t>/с КВ №8 «Сказка»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D:\документы\Мои рисунки\фото 2013\фото 2013 06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73" r="-3018" b="6131"/>
          <a:stretch>
            <a:fillRect/>
          </a:stretch>
        </p:blipFill>
        <p:spPr bwMode="auto">
          <a:xfrm rot="16200000">
            <a:off x="5143190" y="1273634"/>
            <a:ext cx="2458020" cy="4032448"/>
          </a:xfrm>
          <a:prstGeom prst="flowChartPreparation">
            <a:avLst/>
          </a:prstGeom>
          <a:noFill/>
        </p:spPr>
      </p:pic>
      <p:pic>
        <p:nvPicPr>
          <p:cNvPr id="19459" name="Picture 3" descr="D:\документы\Мои рисунки\фото 2013\фото 2013 0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42956" y="3053589"/>
            <a:ext cx="2264086" cy="3302941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Мои рисунки\фото 2013\фото 2013 0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7" t="901" b="920"/>
          <a:stretch>
            <a:fillRect/>
          </a:stretch>
        </p:blipFill>
        <p:spPr bwMode="auto">
          <a:xfrm rot="16200000">
            <a:off x="2015716" y="-639451"/>
            <a:ext cx="5472609" cy="784887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r"/>
            <a:r>
              <a:rPr lang="ru-RU" dirty="0" smtClean="0"/>
              <a:t>улица Заводская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Мои рисунки\фото 2013\фото 2013 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8" t="208" r="3378"/>
          <a:stretch>
            <a:fillRect/>
          </a:stretch>
        </p:blipFill>
        <p:spPr bwMode="auto">
          <a:xfrm rot="16200000">
            <a:off x="1882624" y="-506359"/>
            <a:ext cx="5328592" cy="7726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окументы\Мои рисунки\фото 2013\фото 2013 0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25" r="4705"/>
          <a:stretch>
            <a:fillRect/>
          </a:stretch>
        </p:blipFill>
        <p:spPr bwMode="auto">
          <a:xfrm rot="16200000">
            <a:off x="1759341" y="264995"/>
            <a:ext cx="5832648" cy="6111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Улица Парковая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Мои рисунки\фото 2013\фото 2013 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98" t="889" r="1311"/>
          <a:stretch>
            <a:fillRect/>
          </a:stretch>
        </p:blipFill>
        <p:spPr bwMode="auto">
          <a:xfrm rot="16200000">
            <a:off x="2070006" y="-549726"/>
            <a:ext cx="5256584" cy="8029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\Мои рисунки\фото 2013\фото 2013 0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46" t="867" b="2884"/>
          <a:stretch>
            <a:fillRect/>
          </a:stretch>
        </p:blipFill>
        <p:spPr bwMode="auto">
          <a:xfrm rot="16200000">
            <a:off x="1910704" y="-894480"/>
            <a:ext cx="5328592" cy="8214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ои рисунки\город\город 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35" t="52137" r="19047" b="29045"/>
          <a:stretch>
            <a:fillRect/>
          </a:stretch>
        </p:blipFill>
        <p:spPr bwMode="auto">
          <a:xfrm>
            <a:off x="395536" y="1196752"/>
            <a:ext cx="8433577" cy="376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Мои рисунки\фото 2013\фото 2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9" r="1245"/>
          <a:stretch>
            <a:fillRect/>
          </a:stretch>
        </p:blipFill>
        <p:spPr bwMode="auto">
          <a:xfrm rot="16200000">
            <a:off x="1751815" y="-591576"/>
            <a:ext cx="5713848" cy="8138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\Мои рисунки\фото 2013\фото 2013 0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746432" y="-658199"/>
            <a:ext cx="5739576" cy="829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\Мои рисунки\фото 2013\фото 2013 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79" r="2585"/>
          <a:stretch>
            <a:fillRect/>
          </a:stretch>
        </p:blipFill>
        <p:spPr bwMode="auto">
          <a:xfrm rot="16200000">
            <a:off x="3052704" y="-956359"/>
            <a:ext cx="3074088" cy="8388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ои рисунки\город\город 00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06" t="14601" r="23093" b="34854"/>
          <a:stretch>
            <a:fillRect/>
          </a:stretch>
        </p:blipFill>
        <p:spPr bwMode="auto">
          <a:xfrm rot="16200000">
            <a:off x="1984212" y="-216906"/>
            <a:ext cx="5247585" cy="712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кументы\Мои рисунки\фото 2013\фото 2013 0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4" t="1972"/>
          <a:stretch>
            <a:fillRect/>
          </a:stretch>
        </p:blipFill>
        <p:spPr bwMode="auto">
          <a:xfrm rot="16200000">
            <a:off x="2005720" y="-1061505"/>
            <a:ext cx="5112568" cy="8332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кументы\Мои рисунки\фото 2013\фото 2013 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" r="1316"/>
          <a:stretch>
            <a:fillRect/>
          </a:stretch>
        </p:blipFill>
        <p:spPr bwMode="auto">
          <a:xfrm rot="16200000">
            <a:off x="1914896" y="-1258711"/>
            <a:ext cx="5400599" cy="872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окументы\Мои рисунки\фото 2013\фото 2013 0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" t="1266" r="3396" b="1266"/>
          <a:stretch>
            <a:fillRect/>
          </a:stretch>
        </p:blipFill>
        <p:spPr bwMode="auto">
          <a:xfrm>
            <a:off x="395536" y="476672"/>
            <a:ext cx="8280920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окументы\Мои рисунки\фото 2013\фото 2013 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4" t="822" r="1154" b="1327"/>
          <a:stretch>
            <a:fillRect/>
          </a:stretch>
        </p:blipFill>
        <p:spPr bwMode="auto">
          <a:xfrm rot="16200000">
            <a:off x="1547665" y="-1035498"/>
            <a:ext cx="5976664" cy="8568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2208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Мои рисунки\город\город 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90595" cy="606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ои рисунки\фото 2013\фото 2013 06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9" t="898"/>
          <a:stretch>
            <a:fillRect/>
          </a:stretch>
        </p:blipFill>
        <p:spPr bwMode="auto">
          <a:xfrm rot="16200000">
            <a:off x="2265160" y="-1248936"/>
            <a:ext cx="4464495" cy="849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Мои рисунки\фото 2013\фото 2013 04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6"/>
          <a:stretch>
            <a:fillRect/>
          </a:stretch>
        </p:blipFill>
        <p:spPr bwMode="auto">
          <a:xfrm rot="16200000">
            <a:off x="2518283" y="-493946"/>
            <a:ext cx="4248472" cy="834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окументы\Мои рисунки\фото 2013\фото 2013 047.jpg"/>
          <p:cNvPicPr>
            <a:picLocks noChangeAspect="1" noChangeArrowheads="1"/>
          </p:cNvPicPr>
          <p:nvPr/>
        </p:nvPicPr>
        <p:blipFill>
          <a:blip r:embed="rId2" cstate="print"/>
          <a:srcRect l="29392" t="8401" r="60045" b="69679"/>
          <a:stretch>
            <a:fillRect/>
          </a:stretch>
        </p:blipFill>
        <p:spPr bwMode="auto">
          <a:xfrm rot="16200000">
            <a:off x="3275856" y="-963488"/>
            <a:ext cx="2736304" cy="8208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ои рисунки\фото 2013\фото 2013 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4981" cy="5657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Мои рисунки\фото 2013\фото 2013 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2493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Мои рисунки\фото 2013\фото 2013 0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" r="1809"/>
          <a:stretch>
            <a:fillRect/>
          </a:stretch>
        </p:blipFill>
        <p:spPr bwMode="auto">
          <a:xfrm>
            <a:off x="467544" y="1268760"/>
            <a:ext cx="813690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</Words>
  <Application>Microsoft Office PowerPoint</Application>
  <PresentationFormat>Экран (4:3)</PresentationFormat>
  <Paragraphs>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Экскурсия по улицам города Южноуральска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улица Заводская</vt:lpstr>
      <vt:lpstr>Презентация PowerPoint</vt:lpstr>
      <vt:lpstr>Презентация PowerPoint</vt:lpstr>
      <vt:lpstr>Улица Парковая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Экскурсия по улицам города Южноуральска</dc:title>
  <dc:creator>comp</dc:creator>
  <cp:lastModifiedBy>1</cp:lastModifiedBy>
  <cp:revision>6</cp:revision>
  <dcterms:created xsi:type="dcterms:W3CDTF">2013-04-07T08:53:42Z</dcterms:created>
  <dcterms:modified xsi:type="dcterms:W3CDTF">2015-02-01T14:07:53Z</dcterms:modified>
</cp:coreProperties>
</file>