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57" r:id="rId6"/>
    <p:sldId id="256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89C29A-974D-4F12-A006-D0BE6284CD5A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 smtClean="0"/>
            <a:t>Успехи науки —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 smtClean="0"/>
            <a:t>дело времени и смелости ума.</a:t>
          </a:r>
        </a:p>
        <a:p>
          <a:pPr algn="l"/>
          <a:endParaRPr lang="ru-RU" dirty="0"/>
        </a:p>
      </dgm:t>
    </dgm:pt>
    <dgm:pt modelId="{68D04408-A97A-487B-AA7C-25E04D052D74}" type="parTrans" cxnId="{3A97D8D7-2217-430F-9B3B-F18A779F266C}">
      <dgm:prSet/>
      <dgm:spPr/>
      <dgm:t>
        <a:bodyPr/>
        <a:lstStyle/>
        <a:p>
          <a:endParaRPr lang="ru-RU"/>
        </a:p>
      </dgm:t>
    </dgm:pt>
    <dgm:pt modelId="{C0D0EF27-F543-4D03-B32F-43BED76BEA60}" type="sibTrans" cxnId="{3A97D8D7-2217-430F-9B3B-F18A779F266C}">
      <dgm:prSet/>
      <dgm:spPr/>
      <dgm:t>
        <a:bodyPr/>
        <a:lstStyle/>
        <a:p>
          <a:endParaRPr lang="ru-RU"/>
        </a:p>
      </dgm:t>
    </dgm:pt>
    <dgm:pt modelId="{9F9F96BB-EA71-428B-9A49-8AE405C5F065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 smtClean="0"/>
            <a:t>Есть свои радости в каждом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 smtClean="0"/>
            <a:t>виде творчества.</a:t>
          </a:r>
          <a:endParaRPr lang="ru-RU" dirty="0" smtClean="0"/>
        </a:p>
      </dgm:t>
    </dgm:pt>
    <dgm:pt modelId="{D51A65E3-8603-4295-AB5F-CBAE829D951B}" type="parTrans" cxnId="{A06BD9A8-A32C-4AD5-9A3B-7B2950A9C475}">
      <dgm:prSet/>
      <dgm:spPr/>
      <dgm:t>
        <a:bodyPr/>
        <a:lstStyle/>
        <a:p>
          <a:endParaRPr lang="ru-RU"/>
        </a:p>
      </dgm:t>
    </dgm:pt>
    <dgm:pt modelId="{7B884096-351B-4CC7-89C9-361DA93482D2}" type="sibTrans" cxnId="{A06BD9A8-A32C-4AD5-9A3B-7B2950A9C475}">
      <dgm:prSet/>
      <dgm:spPr/>
      <dgm:t>
        <a:bodyPr/>
        <a:lstStyle/>
        <a:p>
          <a:endParaRPr lang="ru-RU"/>
        </a:p>
      </dgm:t>
    </dgm:pt>
    <dgm:pt modelId="{EA9300B9-087A-4E5B-9F58-86E208B16453}">
      <dgm:prSet phldrT="[Текст]"/>
      <dgm:spPr/>
      <dgm:t>
        <a:bodyPr/>
        <a:lstStyle/>
        <a:p>
          <a:pPr algn="ctr"/>
          <a:r>
            <a:rPr lang="ru-RU" dirty="0" smtClean="0"/>
            <a:t>    О спорт – ты жизнь!</a:t>
          </a:r>
          <a:r>
            <a:rPr lang="ru-RU" b="0" i="0" dirty="0" smtClean="0"/>
            <a:t> </a:t>
          </a:r>
          <a:endParaRPr lang="ru-RU" dirty="0"/>
        </a:p>
      </dgm:t>
    </dgm:pt>
    <dgm:pt modelId="{D23F2B73-506D-47BA-99B4-FF9EFFDB48FC}" type="parTrans" cxnId="{6F36B2A2-BDDE-4EB7-80EB-6CECF131F72F}">
      <dgm:prSet/>
      <dgm:spPr/>
      <dgm:t>
        <a:bodyPr/>
        <a:lstStyle/>
        <a:p>
          <a:endParaRPr lang="ru-RU"/>
        </a:p>
      </dgm:t>
    </dgm:pt>
    <dgm:pt modelId="{25E6F06A-5CD7-4C84-A10F-D28ADF139A8E}" type="sibTrans" cxnId="{6F36B2A2-BDDE-4EB7-80EB-6CECF131F72F}">
      <dgm:prSet/>
      <dgm:spPr/>
      <dgm:t>
        <a:bodyPr/>
        <a:lstStyle/>
        <a:p>
          <a:endParaRPr lang="ru-RU"/>
        </a:p>
      </dgm:t>
    </dgm:pt>
    <dgm:pt modelId="{7C927EB0-F977-4F2A-95C2-1FD3A2EE1CAA}" type="pres">
      <dgm:prSet presAssocID="{C8D65901-EFC0-43B6-9970-52AB145F7C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3C43A7-B564-4E5A-9741-4290592A6C39}" type="pres">
      <dgm:prSet presAssocID="{C8D65901-EFC0-43B6-9970-52AB145F7C31}" presName="Name1" presStyleCnt="0"/>
      <dgm:spPr/>
    </dgm:pt>
    <dgm:pt modelId="{4A3A3125-D50A-4F9F-BEB4-A13A26BB04CE}" type="pres">
      <dgm:prSet presAssocID="{C8D65901-EFC0-43B6-9970-52AB145F7C31}" presName="cycle" presStyleCnt="0"/>
      <dgm:spPr/>
    </dgm:pt>
    <dgm:pt modelId="{1BCCA8BD-B173-46D7-9675-B71AFCD8B61B}" type="pres">
      <dgm:prSet presAssocID="{C8D65901-EFC0-43B6-9970-52AB145F7C31}" presName="srcNode" presStyleLbl="node1" presStyleIdx="0" presStyleCnt="3"/>
      <dgm:spPr/>
    </dgm:pt>
    <dgm:pt modelId="{D02B97AF-A71C-4473-A6D2-805E35B19FFB}" type="pres">
      <dgm:prSet presAssocID="{C8D65901-EFC0-43B6-9970-52AB145F7C31}" presName="conn" presStyleLbl="parChTrans1D2" presStyleIdx="0" presStyleCnt="1"/>
      <dgm:spPr/>
      <dgm:t>
        <a:bodyPr/>
        <a:lstStyle/>
        <a:p>
          <a:endParaRPr lang="ru-RU"/>
        </a:p>
      </dgm:t>
    </dgm:pt>
    <dgm:pt modelId="{1041C92C-5E0E-4F8C-ACD4-12278E454081}" type="pres">
      <dgm:prSet presAssocID="{C8D65901-EFC0-43B6-9970-52AB145F7C31}" presName="extraNode" presStyleLbl="node1" presStyleIdx="0" presStyleCnt="3"/>
      <dgm:spPr/>
    </dgm:pt>
    <dgm:pt modelId="{7634A461-7246-43E4-8198-6F7555176EF0}" type="pres">
      <dgm:prSet presAssocID="{C8D65901-EFC0-43B6-9970-52AB145F7C31}" presName="dstNode" presStyleLbl="node1" presStyleIdx="0" presStyleCnt="3"/>
      <dgm:spPr/>
    </dgm:pt>
    <dgm:pt modelId="{EE457F40-44F6-4726-8DD0-8BE3B29D33DD}" type="pres">
      <dgm:prSet presAssocID="{4189C29A-974D-4F12-A006-D0BE6284CD5A}" presName="text_1" presStyleLbl="node1" presStyleIdx="0" presStyleCnt="3" custScaleX="101837" custScaleY="165050" custLinFactNeighborX="499" custLinFactNeighborY="-22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CE58-48FB-4A19-A7FE-B0713B1EA017}" type="pres">
      <dgm:prSet presAssocID="{4189C29A-974D-4F12-A006-D0BE6284CD5A}" presName="accent_1" presStyleCnt="0"/>
      <dgm:spPr/>
    </dgm:pt>
    <dgm:pt modelId="{06D2D142-4AB8-420F-B0EC-580D864015CA}" type="pres">
      <dgm:prSet presAssocID="{4189C29A-974D-4F12-A006-D0BE6284CD5A}" presName="accentRepeatNode" presStyleLbl="solidFgAcc1" presStyleIdx="0" presStyleCnt="3" custLinFactNeighborX="-29149" custLinFactNeighborY="3175"/>
      <dgm:spPr/>
    </dgm:pt>
    <dgm:pt modelId="{AB1E28DA-8DE3-4ADF-A506-E587581E9EA3}" type="pres">
      <dgm:prSet presAssocID="{9F9F96BB-EA71-428B-9A49-8AE405C5F065}" presName="text_2" presStyleLbl="node1" presStyleIdx="1" presStyleCnt="3" custScaleX="105804" custScaleY="185155" custLinFactNeighborX="-1164" custLinFactNeighborY="3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E4E0A-A82D-4EA5-AC8D-8C139744B7C2}" type="pres">
      <dgm:prSet presAssocID="{9F9F96BB-EA71-428B-9A49-8AE405C5F065}" presName="accent_2" presStyleCnt="0"/>
      <dgm:spPr/>
    </dgm:pt>
    <dgm:pt modelId="{4770A64E-93EE-4AC6-B29F-24CD930A5630}" type="pres">
      <dgm:prSet presAssocID="{9F9F96BB-EA71-428B-9A49-8AE405C5F065}" presName="accentRepeatNode" presStyleLbl="solidFgAcc1" presStyleIdx="1" presStyleCnt="3" custLinFactNeighborX="-32142" custLinFactNeighborY="1806"/>
      <dgm:spPr/>
    </dgm:pt>
    <dgm:pt modelId="{0FF21AD6-1464-474A-AF9B-AD01CF780A54}" type="pres">
      <dgm:prSet presAssocID="{EA9300B9-087A-4E5B-9F58-86E208B16453}" presName="text_3" presStyleLbl="node1" presStyleIdx="2" presStyleCnt="3" custScaleX="100696" custScaleY="161441" custLinFactNeighborX="784" custLinFactNeighborY="2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3E3FF-598D-4AEC-A36A-5A3977E2F997}" type="pres">
      <dgm:prSet presAssocID="{EA9300B9-087A-4E5B-9F58-86E208B16453}" presName="accent_3" presStyleCnt="0"/>
      <dgm:spPr/>
    </dgm:pt>
    <dgm:pt modelId="{5C2D1365-ABD8-4C4B-AE78-892606093B5E}" type="pres">
      <dgm:prSet presAssocID="{EA9300B9-087A-4E5B-9F58-86E208B16453}" presName="accentRepeatNode" presStyleLbl="solidFgAcc1" presStyleIdx="2" presStyleCnt="3" custLinFactNeighborX="-19238" custLinFactNeighborY="36495"/>
      <dgm:spPr/>
    </dgm:pt>
  </dgm:ptLst>
  <dgm:cxnLst>
    <dgm:cxn modelId="{A06BD9A8-A32C-4AD5-9A3B-7B2950A9C475}" srcId="{C8D65901-EFC0-43B6-9970-52AB145F7C31}" destId="{9F9F96BB-EA71-428B-9A49-8AE405C5F065}" srcOrd="1" destOrd="0" parTransId="{D51A65E3-8603-4295-AB5F-CBAE829D951B}" sibTransId="{7B884096-351B-4CC7-89C9-361DA93482D2}"/>
    <dgm:cxn modelId="{9F44EE3B-F382-44B7-898F-5BF662410BEA}" type="presOf" srcId="{EA9300B9-087A-4E5B-9F58-86E208B16453}" destId="{0FF21AD6-1464-474A-AF9B-AD01CF780A54}" srcOrd="0" destOrd="0" presId="urn:microsoft.com/office/officeart/2008/layout/VerticalCurvedList"/>
    <dgm:cxn modelId="{CB812A27-FB8A-4E2A-BDD5-508CEB392176}" type="presOf" srcId="{C0D0EF27-F543-4D03-B32F-43BED76BEA60}" destId="{D02B97AF-A71C-4473-A6D2-805E35B19FFB}" srcOrd="0" destOrd="0" presId="urn:microsoft.com/office/officeart/2008/layout/VerticalCurvedList"/>
    <dgm:cxn modelId="{3A97D8D7-2217-430F-9B3B-F18A779F266C}" srcId="{C8D65901-EFC0-43B6-9970-52AB145F7C31}" destId="{4189C29A-974D-4F12-A006-D0BE6284CD5A}" srcOrd="0" destOrd="0" parTransId="{68D04408-A97A-487B-AA7C-25E04D052D74}" sibTransId="{C0D0EF27-F543-4D03-B32F-43BED76BEA60}"/>
    <dgm:cxn modelId="{F4AF2EF3-C3F3-483A-AF7C-BFD6E62625D0}" type="presOf" srcId="{4189C29A-974D-4F12-A006-D0BE6284CD5A}" destId="{EE457F40-44F6-4726-8DD0-8BE3B29D33DD}" srcOrd="0" destOrd="0" presId="urn:microsoft.com/office/officeart/2008/layout/VerticalCurvedList"/>
    <dgm:cxn modelId="{5741CB0F-6D11-4269-B639-CBB729D43ACE}" type="presOf" srcId="{9F9F96BB-EA71-428B-9A49-8AE405C5F065}" destId="{AB1E28DA-8DE3-4ADF-A506-E587581E9EA3}" srcOrd="0" destOrd="0" presId="urn:microsoft.com/office/officeart/2008/layout/VerticalCurvedList"/>
    <dgm:cxn modelId="{6F36B2A2-BDDE-4EB7-80EB-6CECF131F72F}" srcId="{C8D65901-EFC0-43B6-9970-52AB145F7C31}" destId="{EA9300B9-087A-4E5B-9F58-86E208B16453}" srcOrd="2" destOrd="0" parTransId="{D23F2B73-506D-47BA-99B4-FF9EFFDB48FC}" sibTransId="{25E6F06A-5CD7-4C84-A10F-D28ADF139A8E}"/>
    <dgm:cxn modelId="{9A2C90B4-B7C5-4E41-88CA-026F3736DDFA}" type="presOf" srcId="{C8D65901-EFC0-43B6-9970-52AB145F7C31}" destId="{7C927EB0-F977-4F2A-95C2-1FD3A2EE1CAA}" srcOrd="0" destOrd="0" presId="urn:microsoft.com/office/officeart/2008/layout/VerticalCurvedList"/>
    <dgm:cxn modelId="{40CFCCAD-C3D4-4C89-B628-13AB3ACECA6B}" type="presParOf" srcId="{7C927EB0-F977-4F2A-95C2-1FD3A2EE1CAA}" destId="{343C43A7-B564-4E5A-9741-4290592A6C39}" srcOrd="0" destOrd="0" presId="urn:microsoft.com/office/officeart/2008/layout/VerticalCurvedList"/>
    <dgm:cxn modelId="{E0C08817-AE77-426D-8310-3B3DCF8AD531}" type="presParOf" srcId="{343C43A7-B564-4E5A-9741-4290592A6C39}" destId="{4A3A3125-D50A-4F9F-BEB4-A13A26BB04CE}" srcOrd="0" destOrd="0" presId="urn:microsoft.com/office/officeart/2008/layout/VerticalCurvedList"/>
    <dgm:cxn modelId="{A72F8AE9-CBC4-4645-BC4A-55BF50D7473A}" type="presParOf" srcId="{4A3A3125-D50A-4F9F-BEB4-A13A26BB04CE}" destId="{1BCCA8BD-B173-46D7-9675-B71AFCD8B61B}" srcOrd="0" destOrd="0" presId="urn:microsoft.com/office/officeart/2008/layout/VerticalCurvedList"/>
    <dgm:cxn modelId="{22D4B417-C32F-421C-8A31-8050AC54FA35}" type="presParOf" srcId="{4A3A3125-D50A-4F9F-BEB4-A13A26BB04CE}" destId="{D02B97AF-A71C-4473-A6D2-805E35B19FFB}" srcOrd="1" destOrd="0" presId="urn:microsoft.com/office/officeart/2008/layout/VerticalCurvedList"/>
    <dgm:cxn modelId="{AB2E0D5C-1F12-4A3B-B6C7-644C730B7F24}" type="presParOf" srcId="{4A3A3125-D50A-4F9F-BEB4-A13A26BB04CE}" destId="{1041C92C-5E0E-4F8C-ACD4-12278E454081}" srcOrd="2" destOrd="0" presId="urn:microsoft.com/office/officeart/2008/layout/VerticalCurvedList"/>
    <dgm:cxn modelId="{F23E536A-46B8-4945-B3A2-155965A64994}" type="presParOf" srcId="{4A3A3125-D50A-4F9F-BEB4-A13A26BB04CE}" destId="{7634A461-7246-43E4-8198-6F7555176EF0}" srcOrd="3" destOrd="0" presId="urn:microsoft.com/office/officeart/2008/layout/VerticalCurvedList"/>
    <dgm:cxn modelId="{81032CB6-ADF5-4D0C-9798-7C6CA31D526B}" type="presParOf" srcId="{343C43A7-B564-4E5A-9741-4290592A6C39}" destId="{EE457F40-44F6-4726-8DD0-8BE3B29D33DD}" srcOrd="1" destOrd="0" presId="urn:microsoft.com/office/officeart/2008/layout/VerticalCurvedList"/>
    <dgm:cxn modelId="{97893FCD-3D37-4052-A39F-13935EF57E11}" type="presParOf" srcId="{343C43A7-B564-4E5A-9741-4290592A6C39}" destId="{8CD7CE58-48FB-4A19-A7FE-B0713B1EA017}" srcOrd="2" destOrd="0" presId="urn:microsoft.com/office/officeart/2008/layout/VerticalCurvedList"/>
    <dgm:cxn modelId="{DC391DF4-C6F0-46DB-8322-73746C425D22}" type="presParOf" srcId="{8CD7CE58-48FB-4A19-A7FE-B0713B1EA017}" destId="{06D2D142-4AB8-420F-B0EC-580D864015CA}" srcOrd="0" destOrd="0" presId="urn:microsoft.com/office/officeart/2008/layout/VerticalCurvedList"/>
    <dgm:cxn modelId="{B1A5C9E4-1355-4154-81CE-67CCA51814DC}" type="presParOf" srcId="{343C43A7-B564-4E5A-9741-4290592A6C39}" destId="{AB1E28DA-8DE3-4ADF-A506-E587581E9EA3}" srcOrd="3" destOrd="0" presId="urn:microsoft.com/office/officeart/2008/layout/VerticalCurvedList"/>
    <dgm:cxn modelId="{FA442062-066F-4D13-BFFF-B9548D64CE85}" type="presParOf" srcId="{343C43A7-B564-4E5A-9741-4290592A6C39}" destId="{81EE4E0A-A82D-4EA5-AC8D-8C139744B7C2}" srcOrd="4" destOrd="0" presId="urn:microsoft.com/office/officeart/2008/layout/VerticalCurvedList"/>
    <dgm:cxn modelId="{595BCEC2-BBDA-4A82-9D68-3D180665859A}" type="presParOf" srcId="{81EE4E0A-A82D-4EA5-AC8D-8C139744B7C2}" destId="{4770A64E-93EE-4AC6-B29F-24CD930A5630}" srcOrd="0" destOrd="0" presId="urn:microsoft.com/office/officeart/2008/layout/VerticalCurvedList"/>
    <dgm:cxn modelId="{5DA2196B-7A1E-4A0B-AF1B-1FE8C75674F5}" type="presParOf" srcId="{343C43A7-B564-4E5A-9741-4290592A6C39}" destId="{0FF21AD6-1464-474A-AF9B-AD01CF780A54}" srcOrd="5" destOrd="0" presId="urn:microsoft.com/office/officeart/2008/layout/VerticalCurvedList"/>
    <dgm:cxn modelId="{FFD7E60C-5D8F-4175-B905-CBAFA07A39AA}" type="presParOf" srcId="{343C43A7-B564-4E5A-9741-4290592A6C39}" destId="{FE03E3FF-598D-4AEC-A36A-5A3977E2F997}" srcOrd="6" destOrd="0" presId="urn:microsoft.com/office/officeart/2008/layout/VerticalCurvedList"/>
    <dgm:cxn modelId="{D38D58DB-A672-496C-9263-3FF1CD502BA0}" type="presParOf" srcId="{FE03E3FF-598D-4AEC-A36A-5A3977E2F997}" destId="{5C2D1365-ABD8-4C4B-AE78-892606093B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97AF-A71C-4473-A6D2-805E35B19FFB}">
      <dsp:nvSpPr>
        <dsp:cNvPr id="0" name=""/>
        <dsp:cNvSpPr/>
      </dsp:nvSpPr>
      <dsp:spPr>
        <a:xfrm>
          <a:off x="-5035221" y="-757807"/>
          <a:ext cx="5890080" cy="5890080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57F40-44F6-4726-8DD0-8BE3B29D33DD}">
      <dsp:nvSpPr>
        <dsp:cNvPr id="0" name=""/>
        <dsp:cNvSpPr/>
      </dsp:nvSpPr>
      <dsp:spPr>
        <a:xfrm>
          <a:off x="490574" y="0"/>
          <a:ext cx="6614574" cy="1444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446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i="0" kern="1200" dirty="0" smtClean="0"/>
            <a:t>Успехи науки —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i="0" kern="1200" dirty="0" smtClean="0"/>
            <a:t>дело времени и смелости ума.</a:t>
          </a:r>
        </a:p>
        <a:p>
          <a:pPr lvl="0" algn="l">
            <a:spcBef>
              <a:spcPct val="0"/>
            </a:spcBef>
          </a:pPr>
          <a:endParaRPr lang="ru-RU" sz="2800" kern="1200" dirty="0"/>
        </a:p>
      </dsp:txBody>
      <dsp:txXfrm>
        <a:off x="490574" y="0"/>
        <a:ext cx="6614574" cy="1444010"/>
      </dsp:txXfrm>
    </dsp:sp>
    <dsp:sp modelId="{06D2D142-4AB8-420F-B0EC-580D864015CA}">
      <dsp:nvSpPr>
        <dsp:cNvPr id="0" name=""/>
        <dsp:cNvSpPr/>
      </dsp:nvSpPr>
      <dsp:spPr>
        <a:xfrm>
          <a:off x="-28986" y="362807"/>
          <a:ext cx="1093616" cy="1093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E28DA-8DE3-4ADF-A506-E587581E9EA3}">
      <dsp:nvSpPr>
        <dsp:cNvPr id="0" name=""/>
        <dsp:cNvSpPr/>
      </dsp:nvSpPr>
      <dsp:spPr>
        <a:xfrm>
          <a:off x="584678" y="1403638"/>
          <a:ext cx="6535759" cy="161990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446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0" i="0" kern="1200" dirty="0" smtClean="0"/>
            <a:t>Есть свои радости в каждом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0" i="0" kern="1200" dirty="0" smtClean="0"/>
            <a:t>виде творчества.</a:t>
          </a:r>
          <a:endParaRPr lang="ru-RU" sz="2700" kern="1200" dirty="0" smtClean="0"/>
        </a:p>
      </dsp:txBody>
      <dsp:txXfrm>
        <a:off x="584678" y="1403638"/>
        <a:ext cx="6535759" cy="1619908"/>
      </dsp:txXfrm>
    </dsp:sp>
    <dsp:sp modelId="{4770A64E-93EE-4AC6-B29F-24CD930A5630}">
      <dsp:nvSpPr>
        <dsp:cNvPr id="0" name=""/>
        <dsp:cNvSpPr/>
      </dsp:nvSpPr>
      <dsp:spPr>
        <a:xfrm>
          <a:off x="0" y="1660175"/>
          <a:ext cx="1093616" cy="1093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21AD6-1464-474A-AF9B-AD01CF780A54}">
      <dsp:nvSpPr>
        <dsp:cNvPr id="0" name=""/>
        <dsp:cNvSpPr/>
      </dsp:nvSpPr>
      <dsp:spPr>
        <a:xfrm>
          <a:off x="546140" y="2962028"/>
          <a:ext cx="6540463" cy="14124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446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   О спорт – ты жизнь!</a:t>
          </a:r>
          <a:r>
            <a:rPr lang="ru-RU" sz="2700" b="0" i="0" kern="1200" dirty="0" smtClean="0"/>
            <a:t> </a:t>
          </a:r>
          <a:endParaRPr lang="ru-RU" sz="2700" kern="1200" dirty="0"/>
        </a:p>
      </dsp:txBody>
      <dsp:txXfrm>
        <a:off x="546140" y="2962028"/>
        <a:ext cx="6540463" cy="1412436"/>
      </dsp:txXfrm>
    </dsp:sp>
    <dsp:sp modelId="{5C2D1365-ABD8-4C4B-AE78-892606093B5E}">
      <dsp:nvSpPr>
        <dsp:cNvPr id="0" name=""/>
        <dsp:cNvSpPr/>
      </dsp:nvSpPr>
      <dsp:spPr>
        <a:xfrm>
          <a:off x="-28986" y="3280848"/>
          <a:ext cx="1093616" cy="1093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A6CBC-62DF-4DBA-8D3D-0E5C13DDF83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77CDF-C870-4591-B32C-947F1FDA3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3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8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8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9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Воспитатель логопедической группы МКДОУ д/с № 282 города Новосибирска.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Высшее педагогическое образование. НГПИ, 1993 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Высшая квалификационная категория, 2010г.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Стаж педагогической деятельности – 24 года.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3557" y="308473"/>
            <a:ext cx="8427214" cy="1248319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Макарова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Людмила Николаевна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67" y="2070605"/>
            <a:ext cx="2863851" cy="3014579"/>
          </a:xfrm>
        </p:spPr>
      </p:pic>
    </p:spTree>
    <p:extLst>
      <p:ext uri="{BB962C8B-B14F-4D97-AF65-F5344CB8AC3E}">
        <p14:creationId xmlns:p14="http://schemas.microsoft.com/office/powerpoint/2010/main" val="362347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02" y="6007513"/>
            <a:ext cx="9001124" cy="737097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0000FF"/>
                </a:solidFill>
                <a:latin typeface="Segoe Script" panose="020B0504020000000003" pitchFamily="34" charset="0"/>
              </a:rPr>
              <a:t>Маслянинская</a:t>
            </a:r>
            <a:r>
              <a:rPr lang="ru-RU" sz="1600" dirty="0" smtClean="0">
                <a:solidFill>
                  <a:srgbClr val="0000FF"/>
                </a:solidFill>
                <a:latin typeface="Segoe Script" panose="020B0504020000000003" pitchFamily="34" charset="0"/>
              </a:rPr>
              <a:t> неполная средняя школа № 4. </a:t>
            </a:r>
            <a:r>
              <a:rPr lang="ru-RU" sz="1600" dirty="0" err="1" smtClean="0">
                <a:solidFill>
                  <a:srgbClr val="0000FF"/>
                </a:solidFill>
                <a:latin typeface="Segoe Script" panose="020B0504020000000003" pitchFamily="34" charset="0"/>
              </a:rPr>
              <a:t>Барышевский</a:t>
            </a:r>
            <a:r>
              <a:rPr lang="ru-RU" sz="1600" dirty="0" smtClean="0">
                <a:solidFill>
                  <a:srgbClr val="0000FF"/>
                </a:solidFill>
                <a:latin typeface="Segoe Script" panose="020B0504020000000003" pitchFamily="34" charset="0"/>
              </a:rPr>
              <a:t> Детский дом </a:t>
            </a:r>
            <a:endParaRPr lang="ru-RU" sz="1600" dirty="0">
              <a:solidFill>
                <a:srgbClr val="0000FF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3"/>
            <a:ext cx="8427214" cy="66101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Мой педагогический путь…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969484"/>
            <a:ext cx="3399012" cy="2721996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49" y="969485"/>
            <a:ext cx="4260207" cy="2874526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76" y="2961743"/>
            <a:ext cx="3287608" cy="2869041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7" y="2822943"/>
            <a:ext cx="2194347" cy="3390570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41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" y="6208791"/>
            <a:ext cx="8752114" cy="495759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Segoe Script" panose="020B0504020000000003" pitchFamily="34" charset="0"/>
              </a:rPr>
              <a:t>…Детский сад № 282</a:t>
            </a:r>
            <a:endParaRPr lang="ru-RU" sz="2400" b="1" dirty="0">
              <a:solidFill>
                <a:srgbClr val="0000FF"/>
              </a:solidFill>
              <a:latin typeface="Segoe Script" panose="020B0504020000000003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13658" y="4713515"/>
            <a:ext cx="8447313" cy="13641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Segoe Script" panose="020B0504020000000003" pitchFamily="34" charset="0"/>
              </a:rPr>
              <a:t/>
            </a:r>
            <a:br>
              <a:rPr lang="ru-RU" sz="2400" dirty="0" smtClean="0">
                <a:latin typeface="Segoe Script" panose="020B0504020000000003" pitchFamily="34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Segoe Script" panose="020B0504020000000003" pitchFamily="34" charset="0"/>
              </a:rPr>
              <a:t>«</a:t>
            </a:r>
            <a:r>
              <a:rPr lang="ru-RU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Воспитатель сам должен быть тем, чем он хочет сделать воспитанника». </a:t>
            </a:r>
            <a:br>
              <a:rPr lang="ru-RU" sz="2400" dirty="0">
                <a:solidFill>
                  <a:srgbClr val="0000FF"/>
                </a:solidFill>
                <a:latin typeface="Segoe Script" panose="020B0504020000000003" pitchFamily="34" charset="0"/>
              </a:rPr>
            </a:br>
            <a:r>
              <a:rPr lang="ru-RU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В. И. </a:t>
            </a:r>
            <a:r>
              <a:rPr lang="ru-RU" sz="2400" dirty="0" smtClean="0">
                <a:solidFill>
                  <a:srgbClr val="0000FF"/>
                </a:solidFill>
                <a:latin typeface="Segoe Script" panose="020B0504020000000003" pitchFamily="34" charset="0"/>
              </a:rPr>
              <a:t>Даль</a:t>
            </a:r>
            <a:endParaRPr lang="ru-RU" sz="2400" dirty="0">
              <a:solidFill>
                <a:srgbClr val="0000FF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5"/>
            <a:ext cx="5895830" cy="44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844051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2710" y="308471"/>
            <a:ext cx="8328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М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иссия  дошкольного образования- сотворение 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личности.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45269374"/>
              </p:ext>
            </p:extLst>
          </p:nvPr>
        </p:nvGraphicFramePr>
        <p:xfrm>
          <a:off x="1524000" y="1396999"/>
          <a:ext cx="7162800" cy="4374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5" y="4398504"/>
            <a:ext cx="2321385" cy="1741039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3" y="1240971"/>
            <a:ext cx="2280557" cy="1710419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87" y="2590797"/>
            <a:ext cx="1519783" cy="2026378"/>
          </a:xfrm>
          <a:prstGeom prst="ellipse">
            <a:avLst/>
          </a:prstGeom>
          <a:ln w="1905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85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08002" y="4581129"/>
            <a:ext cx="4358764" cy="1656184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Отвечу на тысячу вопросов…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6" y="4005063"/>
            <a:ext cx="2976332" cy="22322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97992"/>
            <a:ext cx="2048256" cy="2731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08" y="1345351"/>
            <a:ext cx="2341584" cy="3115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4" y="476672"/>
            <a:ext cx="2980944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1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 preferRelativeResize="0"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7" y="2985026"/>
            <a:ext cx="1817101" cy="325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233586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20" y="1438445"/>
            <a:ext cx="3087256" cy="231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80" y="160684"/>
            <a:ext cx="2127201" cy="283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652120" y="4905164"/>
            <a:ext cx="3134628" cy="1620180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Мои образы</a:t>
            </a:r>
          </a:p>
          <a:p>
            <a:pPr algn="ctr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40" y="1407593"/>
            <a:ext cx="2048256" cy="272491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2835168"/>
            <a:ext cx="2048256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19" y="908720"/>
            <a:ext cx="23042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347864" y="5589021"/>
            <a:ext cx="4953970" cy="1060294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В здоровом теле – здоровый дух!</a:t>
            </a:r>
          </a:p>
          <a:p>
            <a:pPr algn="ctr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88160"/>
            <a:ext cx="2042160" cy="273100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368"/>
            <a:ext cx="1975104" cy="2639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23" y="3140968"/>
            <a:ext cx="2731008" cy="2048256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56" y="804680"/>
            <a:ext cx="2724912" cy="2048256"/>
          </a:xfrm>
        </p:spPr>
      </p:pic>
    </p:spTree>
    <p:extLst>
      <p:ext uri="{BB962C8B-B14F-4D97-AF65-F5344CB8AC3E}">
        <p14:creationId xmlns:p14="http://schemas.microsoft.com/office/powerpoint/2010/main" val="61788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317692" y="3284984"/>
            <a:ext cx="4358764" cy="926082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Все смогу!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55" y="717820"/>
            <a:ext cx="3446990" cy="229286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" y="862267"/>
            <a:ext cx="2607752" cy="347503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32376"/>
            <a:ext cx="2731008" cy="181660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96" y="4337304"/>
            <a:ext cx="3310128" cy="2206752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7110"/>
            <a:ext cx="3054087" cy="229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8787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107</Words>
  <Application>Microsoft Office PowerPoint</Application>
  <PresentationFormat>Экран (4:3)</PresentationFormat>
  <Paragraphs>26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 «Воспитатель сам должен быть тем, чем он хочет сделать воспитанника».  В. И. Даль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образы</dc:title>
  <dc:creator>Roman</dc:creator>
  <cp:lastModifiedBy>Roman</cp:lastModifiedBy>
  <cp:revision>7</cp:revision>
  <dcterms:created xsi:type="dcterms:W3CDTF">2014-11-04T09:04:08Z</dcterms:created>
  <dcterms:modified xsi:type="dcterms:W3CDTF">2015-02-01T08:07:42Z</dcterms:modified>
</cp:coreProperties>
</file>