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EEF09E-5AAF-4FB3-8997-455D31E088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43EA6D-769A-4A1B-B61D-5472BF9CD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6172200" cy="2088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 ПРОЕКТ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№ 149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«СКОРО ПОЙДЕМ В ШКОЛУ!»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564904"/>
            <a:ext cx="6172200" cy="1371600"/>
          </a:xfrm>
        </p:spPr>
        <p:txBody>
          <a:bodyPr/>
          <a:lstStyle/>
          <a:p>
            <a:pPr algn="r"/>
            <a:r>
              <a:rPr lang="ru-RU" dirty="0" smtClean="0"/>
              <a:t>Подготовил учитель-логопед</a:t>
            </a:r>
          </a:p>
          <a:p>
            <a:pPr algn="r"/>
            <a:r>
              <a:rPr lang="ru-RU" dirty="0" smtClean="0"/>
              <a:t>Гришанова Лариса Ивановна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99592" y="3140968"/>
            <a:ext cx="5544616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64088" y="6093296"/>
            <a:ext cx="864096" cy="5348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332656"/>
          <a:ext cx="8208909" cy="5437976"/>
        </p:xfrm>
        <a:graphic>
          <a:graphicData uri="http://schemas.openxmlformats.org/drawingml/2006/table">
            <a:tbl>
              <a:tblPr/>
              <a:tblGrid>
                <a:gridCol w="336317"/>
                <a:gridCol w="4375569"/>
                <a:gridCol w="1443937"/>
                <a:gridCol w="2053086"/>
              </a:tblGrid>
              <a:tr h="526036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940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беседы с детьми по теме пожарной безопасности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картин с использование демонстрационного материала «Не играй с огнем»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 детей и родителей в пожарную часть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Рассказ пожарных о своей работе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на тему: »Пожарная  машина»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Спортивные соревнования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«Пожарная часть»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занятия по развитию связной речи, составление рассказа по серии сюжетных картинок «Смелые пожарники.»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16.09.2013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17.09.2013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19.09.2013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19.09.2013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24.09.2013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25.09.2013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26.09.2013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Учитель-логопед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Воспитатель,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учитель-логопед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учитель-логопед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Сотрудники пожарной части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Инструктор по физической культуре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 -логопед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ПРОЕКТ-КРАТКОСРОЧНЫЙ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дети  с родителями детского сада ,  дети с родителями ближайших дворов, выпускники ДОУ ,  педагоги  ДОУ.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 – создать у детей  радостное праздничное настроение, вызвать эмоциональный подъем; поощрять и стимулировать стремление детей к получению новых знаний. Воспитывать культуру поведения на массовых развлекательных мероприятиях.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Создать атмосферу праздника, ориентированную на сотрудничество между взрослыми и детьми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Дать первоначальные представления о значении образования в жизни человека.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Развивать положительное отношение ребенка к себе, другим людям, окружающему миру.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Стимулировать коммуникативную, познавательную, игровую активность детей в процессе совместной деятельности.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9" y="332656"/>
          <a:ext cx="7848872" cy="6192688"/>
        </p:xfrm>
        <a:graphic>
          <a:graphicData uri="http://schemas.openxmlformats.org/drawingml/2006/table">
            <a:tbl>
              <a:tblPr/>
              <a:tblGrid>
                <a:gridCol w="320397"/>
                <a:gridCol w="4168410"/>
                <a:gridCol w="1375575"/>
                <a:gridCol w="1984490"/>
              </a:tblGrid>
              <a:tr h="275626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Arial"/>
                          <a:ea typeface="Times New Roman"/>
                          <a:cs typeface="Times New Roman"/>
                        </a:rPr>
                        <a:t>«</a:t>
                      </a: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</a:t>
                      </a: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062">
                <a:tc>
                  <a:txBody>
                    <a:bodyPr/>
                    <a:lstStyle/>
                    <a:p>
                      <a:pPr indent="2286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Пригласительные билеты на праздник  выпускникам ДОУ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Разучивание стихов с детьми (логопедическая подготовительная группа)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 стенда «День знаний»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Поздравление заведующего с праздником «День знаний»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Поздравление выпускников  своих  воспитателей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стихов детьми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о школе, учителях, учениках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Веселые игры, эстафеты с участием сказочных персонажей (Бабы-Яги ,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Пухлика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Рыжика) :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«Собери портфель»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«Реши задачку»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«Звенит звонок»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«Назови пословицы»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«Отгадай загадку»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«Догадайся»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Посещение линейки к 1 сентября воспитанниками подготовительных групп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Рисунки на асфальте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Танцевальная дискотека</a:t>
                      </a: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предварительная работа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9.30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10.00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11.00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16.00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16.00-17.00</a:t>
                      </a: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подготовительных групп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Музыкальный руководитель</a:t>
                      </a: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6026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 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№ 149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39752" y="1556792"/>
            <a:ext cx="4170307" cy="3361757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4913675"/>
            <a:ext cx="72401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             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ПОДАРИМ ДЕТЯМ РАДОСТЬ!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512" y="59492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2014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23928" y="3068960"/>
            <a:ext cx="4749481" cy="35623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260648"/>
            <a:ext cx="4987304" cy="3740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педагоги ДОУ, дети с родителями детского сада, дети с родителями ближайших дворов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творческую деятельность воспитанников.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Продемонстрировать свои творческие достижения родителям и гостям.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понятия «Право на отдых», «Право на образование»;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дошкольного возраста элементарные знания и представления о международном празднике «Дне защиты детей»;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желание проявлять творческую инициативу, предоставив для этого равные возможности всем детям.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     Создать атмосферу радости и  праздника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404664"/>
          <a:ext cx="7848872" cy="5898606"/>
        </p:xfrm>
        <a:graphic>
          <a:graphicData uri="http://schemas.openxmlformats.org/drawingml/2006/table">
            <a:tbl>
              <a:tblPr/>
              <a:tblGrid>
                <a:gridCol w="321569"/>
                <a:gridCol w="4183659"/>
                <a:gridCol w="1380607"/>
                <a:gridCol w="1963037"/>
              </a:tblGrid>
              <a:tr h="290286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14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Оформление участков, изготовление цветов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Оформление стенда «Наши дети»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Выставка поделок (дети с родителями)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Приветствие сказочных персонажей </a:t>
                      </a:r>
                      <a:r>
                        <a:rPr lang="ru-RU" sz="1600" dirty="0" err="1">
                          <a:latin typeface="Arial"/>
                          <a:ea typeface="Times New Roman"/>
                          <a:cs typeface="Times New Roman"/>
                        </a:rPr>
                        <a:t>Карлсона</a:t>
                      </a: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 и др., поздравление всех детей и гостей  с праздником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Чтение стихов о лете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Игры со сказочными персонажами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на участках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Наш любимый театр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(показ сказки «</a:t>
                      </a:r>
                      <a:r>
                        <a:rPr lang="ru-RU" sz="1600" dirty="0" err="1">
                          <a:latin typeface="Arial"/>
                          <a:ea typeface="Times New Roman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» с привлечением детей в речевую деятельность)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Конкурс рисунков на асфальте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Подвижные игры на участках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Танцевальная дискотека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7.30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10.00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indent="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10.30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15.30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16.00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16.30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Педагоги МБДОУ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Учитель-логопед, социальный педагог, музыкальный руководитель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Учитель-логопед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Воспитатели, инструктор по физической культуре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Учитель – логопед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Инструктор по физической культуре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Музыкальный руководитель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93663" y="609655"/>
            <a:ext cx="6159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 ПРОЕКТ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71600" y="1484784"/>
            <a:ext cx="3382261" cy="254118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60032" y="1484784"/>
            <a:ext cx="3440504" cy="2586090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76450" y="4338192"/>
            <a:ext cx="65911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о пожарной безопасности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логопед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№ 149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Гришанова Л.И.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5536" y="332656"/>
            <a:ext cx="2838893" cy="2132065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419872" y="260648"/>
            <a:ext cx="572412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педагоги  ДОУ, сотрудники пожарной части, дети            старшей и       подготовительной групп, родители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мероприятия: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Уточнять знания детей об огне, его пользе, опасности для людей; учить осторожному обращению с огнем; повторять правила поведения при пожаре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Закрепить знания детей о правилах пожарной безопасности, правилах поведения во время пожара;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с профессией «пожарный» ; и техникой, помогающей тушить пожар,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 детей уважение к труду пожарных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у детей навыки безопасного поведения в быту; подвести к пониманию вероятных последствий детских шалостей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Развивать познавательную активность, любознательность, мышление, коммуникативные навыки.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Убедить  родителей в необходимости прививать детям навыки безопасного поведения с огнем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661</Words>
  <Application>Microsoft Office PowerPoint</Application>
  <PresentationFormat>Экран (4:3)</PresentationFormat>
  <Paragraphs>152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СОЦИАЛЬНЫЙ  ПРОЕКТ  МБДОУ № 149 «СКОРО ПОЙДЕМ В ШКОЛУ!»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с педагогами по проблеме: "Разностороннее развитие ребенка в процессе восприятия художественной литературы"</dc:title>
  <dc:creator>Yana181200</dc:creator>
  <cp:lastModifiedBy>Yana181200</cp:lastModifiedBy>
  <cp:revision>7</cp:revision>
  <dcterms:created xsi:type="dcterms:W3CDTF">2014-11-06T10:23:04Z</dcterms:created>
  <dcterms:modified xsi:type="dcterms:W3CDTF">2015-01-29T16:20:45Z</dcterms:modified>
</cp:coreProperties>
</file>