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E73500-DFB9-4873-8B63-F4DD224F764F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80928"/>
            <a:ext cx="2913856" cy="38442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476672"/>
            <a:ext cx="90284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Мария Монтессори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700808"/>
            <a:ext cx="6948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</a:rPr>
              <a:t>1870-1952</a:t>
            </a:r>
            <a:endParaRPr lang="ru-RU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 advTm="6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152898"/>
            <a:ext cx="878497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Мария Монтессори - известный итальянский педагог, в честь которой было названо целое педагогическое направление – Монтессори - педагогика.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Мария Монтессори родилась в семье А. Монтессори, 31 августа в 1870 году, в маленьком провинциальном городке Чиаpавалле.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Свою первую школу она открыла в 1907 году. В этой школе педагогами проводились занятия с умственно отсталыми детьми. С помощью ряда своеобразных заданий, упражнений и умелого применения принципа саморазвития, когда малыш занимается сам, эти дети так успешно обучались, что к моменту поступления в школу они по своему развитию даже превосходили нормальных детей.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46519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М. Монтессори открыла одно из важнейших отличий детского мира от взрослого — наличие так называемых сенситивных (то есть наиболее восприимчивых) периодов восприятия мира.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915816" y="4690010"/>
            <a:ext cx="2592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27687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0 до 6 лет проходит развитие речи,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 5,5 сенсорное развитие.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2,5 до 6 лет у малыша возникают и закрепляются социальные навыки, когда дети легко воспринимают формы вежливого или грубого поведения, которые становятся нормами их жизни.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0 до 3 лет – это период восприятия порядка, период активного взаимодействия со взрослыми.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301208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Если опоздать и не воспользоваться появившимися у детей возможностями, то они могут потерять интерес к этому на всю </a:t>
            </a:r>
            <a:r>
              <a:rPr lang="ru-RU" sz="2800" dirty="0" smtClean="0"/>
              <a:t>жизнь. </a:t>
            </a:r>
            <a:endParaRPr lang="ru-RU" sz="2800" dirty="0"/>
          </a:p>
        </p:txBody>
      </p:sp>
      <p:pic>
        <p:nvPicPr>
          <p:cNvPr id="4099" name="Picture 3" descr="C:\Documents and Settings\Пользователь\Рабочий стол\I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2207876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396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/>
              <a:t>Основные принципы М. Монтессори</a:t>
            </a:r>
            <a:endParaRPr lang="ru-RU" sz="3200" b="1" u="sng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 Монтессори основан на принципе наблюдения за ребенком в естественных условиях и принятии его таким, каков он есть.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Основной принцип метода Монтессори: подвигнуть ребенка к самовоспитанию, к cамообучению, к саморазвитию.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самое главное в методе – это понимание того, что мир детей и мир взрослых — это совершенно разные миры.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509120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Ключевая особенность методики Монтессори – создание специальной развивающей среды (Монтессори-среды), в которой ребенок сможет и захочет проявить свои индивидуальные способности.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8640"/>
            <a:ext cx="46724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Монтессори-класс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latin typeface="Arial" charset="0"/>
              </a:rPr>
              <a:t>В методе Монтессори нет классно-урочной системы</a:t>
            </a:r>
            <a:r>
              <a:rPr lang="ru-RU" dirty="0">
                <a:latin typeface="Arial" charset="0"/>
              </a:rPr>
              <a:t>, </a:t>
            </a:r>
            <a:r>
              <a:rPr lang="ru-RU" b="1" dirty="0" smtClean="0">
                <a:latin typeface="Arial" charset="0"/>
              </a:rPr>
              <a:t>Монтессори-учитель </a:t>
            </a:r>
            <a:r>
              <a:rPr lang="ru-RU" b="1" dirty="0">
                <a:latin typeface="Arial" charset="0"/>
              </a:rPr>
              <a:t>вмешивается в деятельность ребенка только тогда, когда это необходимо.</a:t>
            </a:r>
            <a:endParaRPr lang="ru-RU" dirty="0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3131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Подготовленная среда имеет четкую логику построения и содержит все необходимые материалы из следующих областей развития: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Жизненная практика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Сенсорное развитие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Математическое развитие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Языковое развитие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Естественнонаучное развитие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Двигательное развитие </a:t>
            </a:r>
            <a:endParaRPr lang="ru-RU" sz="2000" b="1" dirty="0"/>
          </a:p>
        </p:txBody>
      </p:sp>
      <p:pic>
        <p:nvPicPr>
          <p:cNvPr id="2049" name="Picture 1" descr="C:\Documents and Settings\Пользователь\Рабочий стол\Home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84784"/>
            <a:ext cx="5616624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3714"/>
            <a:ext cx="88924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Девиз метода Монтессори: "Помоги мне сделать это самому".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1770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 учится самостоятельно с помощью специальных Монтессори – материалов, в которых заложена возможность самоконтроля, когда малыш сам видит свои ошибки, и взрослому не нужно указывать на них.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429000"/>
            <a:ext cx="2160588" cy="15763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Picture 11" descr="boo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4" y="5589240"/>
            <a:ext cx="3595688" cy="1019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6" name="Picture 5" descr="VolshMes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501008"/>
            <a:ext cx="2125439" cy="28083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Picture 4" descr="Mont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283968" y="3284984"/>
            <a:ext cx="2016125" cy="17891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 spd="slow" advClick="0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7028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Основное место в Монтессори-методе занимают игры-упражения, в ходе которых ребенок взаимодействует один на один с предметами подготовленной среды. Здесь применимы игры по правилам, а также подвижные игры, если из них исключен элемент соревнования и сравнение малышей друг с другом.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4824"/>
            <a:ext cx="45902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Основные принципы методики Монтессори – игровая форма обучения и самостоятельное выполнение упражнений. 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Методика Монтессори основана на индивидуальном подходе к ребенку: малыш сам выбирает дидактический материал и продолжительность занятий, развивается в собственном ритме.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8" descr="C:\Documents and Settings\Наташа\Мои документы\Мои рисунки\фото  для  презентаций\DSCN0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2060848"/>
            <a:ext cx="2710631" cy="1851260"/>
          </a:xfrm>
          <a:prstGeom prst="rect">
            <a:avLst/>
          </a:prstGeom>
          <a:noFill/>
        </p:spPr>
      </p:pic>
      <p:pic>
        <p:nvPicPr>
          <p:cNvPr id="6" name="Picture 6" descr="C:\Documents and Settings\Наташа\Мои документы\Мои рисунки\фото  для  презентаций\DSCN05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645024"/>
            <a:ext cx="2411760" cy="258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2" descr="item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221088"/>
            <a:ext cx="2457873" cy="23042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4572000" cy="60066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/>
              <a:t>Белочка-шнуровка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</a:t>
            </a:r>
            <a:r>
              <a:rPr lang="ru-RU" sz="2400" dirty="0">
                <a:latin typeface="Arial" charset="0"/>
              </a:rPr>
              <a:t>Эта сюжетная шнуровка выполнена по идеям Марии Монтессори. Прикрепить яблочко или грибок при помощи тонкой веревочки к лапкам белки не так-то просто, особенно если тебе только 2 года. Однако научиться это делать - самый быстрый и веселый способ развить мелкую моторику, ту самую, которая пригодится потом для рисования и письма и которая напрямую связана с развитием мышления и способностью учиться.</a:t>
            </a:r>
            <a:br>
              <a:rPr lang="ru-RU" sz="24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Возраст: 2-5 лет.</a:t>
            </a:r>
            <a:r>
              <a:rPr lang="ru-RU" sz="2400" dirty="0"/>
              <a:t> </a:t>
            </a:r>
          </a:p>
        </p:txBody>
      </p:sp>
      <p:pic>
        <p:nvPicPr>
          <p:cNvPr id="3" name="Picture 4" descr="AA015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64088" y="1052736"/>
            <a:ext cx="3219240" cy="45355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 spd="slow" advClick="0" advTm="9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89248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Игры Монтессори помогают </a:t>
            </a:r>
            <a:r>
              <a:rPr lang="ru-RU" sz="2800" b="1" dirty="0"/>
              <a:t>развить внимание, творческое и логическое мышление, память, речь, воображение, моторику.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528834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Методика Монтессори уделяет особое внимание коллективным играм и заданиям, помогающим освоить навыки общения, а также освоению бытовой деятельности, что способствует развитию самостоятельности.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6" descr="C:\Documents and Settings\Наташа\Мои документы\Мои рисунки\фото  для  презентаций\DSCN05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15816" y="2924944"/>
            <a:ext cx="3500438" cy="2481262"/>
          </a:xfrm>
          <a:prstGeom prst="rect">
            <a:avLst/>
          </a:prstGeom>
          <a:noFill/>
        </p:spPr>
      </p:pic>
      <p:pic>
        <p:nvPicPr>
          <p:cNvPr id="7" name="Picture 10" descr="1_01_09_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429000"/>
            <a:ext cx="2376488" cy="185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8" name="Picture 10" descr="titul_shnurov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228184" y="1340768"/>
            <a:ext cx="2524325" cy="1944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16" descr="Avtobu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573016"/>
            <a:ext cx="2273058" cy="15909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Picture 18" descr="sumka_to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1412776"/>
            <a:ext cx="2088232" cy="194421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Picture 23" descr="kovrkor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1340768"/>
            <a:ext cx="2520280" cy="15121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490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Оксана</cp:lastModifiedBy>
  <cp:revision>13</cp:revision>
  <dcterms:created xsi:type="dcterms:W3CDTF">2012-04-09T11:55:16Z</dcterms:created>
  <dcterms:modified xsi:type="dcterms:W3CDTF">2015-01-30T11:11:44Z</dcterms:modified>
</cp:coreProperties>
</file>