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5B12-E114-4627-BBCA-6452534B41A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FAC5-4E01-4B7E-8606-F9CA359208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g-pestowa/view/51664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g-pestowa/view/51663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andex.ru/users/g-pestowa/view/51662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g-pestowa/view/51667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g-pestowa/view/51667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andex.ru/users/g-pestowa/view/51664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users/g-pestowa/view/51664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g-pestowa/view/51665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g-pestowa/view/516636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g-pestowa/view/51664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yrillicHover" pitchFamily="2" charset="0"/>
              </a:rPr>
              <a:t>«УГАДАЙ СКАЗКУ»</a:t>
            </a:r>
            <a:endParaRPr lang="ru-RU" sz="5400" b="1" dirty="0">
              <a:latin typeface="CyrillicHove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yrillicHover" pitchFamily="2" charset="0"/>
              </a:rPr>
              <a:t>ПРЕЗЕНТАЦИЯ ПОДГОТОВЛЕНА В РАМКАХ ПРОВЕДЕНИЯ КОНКУРСА ДЕТСКОГО РИСУНКА «МИР СКАЗОК»</a:t>
            </a:r>
            <a:endParaRPr lang="ru-RU" sz="2400" dirty="0">
              <a:solidFill>
                <a:srgbClr val="002060"/>
              </a:solidFill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211/g-pestowa.28/0_7e220_410e2b85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4305665" cy="63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112474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Лети, лети, лепесток, </a:t>
            </a:r>
          </a:p>
          <a:p>
            <a:r>
              <a:rPr lang="ru-RU" dirty="0" smtClean="0">
                <a:latin typeface="CyrillicHover" pitchFamily="2" charset="0"/>
              </a:rPr>
              <a:t>Через запад на восток, </a:t>
            </a:r>
          </a:p>
          <a:p>
            <a:r>
              <a:rPr lang="ru-RU" dirty="0" smtClean="0">
                <a:latin typeface="CyrillicHover" pitchFamily="2" charset="0"/>
              </a:rPr>
              <a:t>Через север, через юг, </a:t>
            </a:r>
          </a:p>
          <a:p>
            <a:r>
              <a:rPr lang="ru-RU" dirty="0" smtClean="0">
                <a:latin typeface="CyrillicHover" pitchFamily="2" charset="0"/>
              </a:rPr>
              <a:t>Возвращайся, сделав круг. </a:t>
            </a:r>
          </a:p>
          <a:p>
            <a:r>
              <a:rPr lang="ru-RU" dirty="0" smtClean="0">
                <a:latin typeface="CyrillicHover" pitchFamily="2" charset="0"/>
              </a:rPr>
              <a:t>Лишь коснешься ты земли - </a:t>
            </a:r>
          </a:p>
          <a:p>
            <a:r>
              <a:rPr lang="ru-RU" dirty="0" smtClean="0">
                <a:latin typeface="CyrillicHover" pitchFamily="2" charset="0"/>
              </a:rPr>
              <a:t>Быть по-моему вели. 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4608/g-pestowa.28/0_7e216_82eef788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6854850" cy="49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53012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Туфелька с ножки случайно упала,</a:t>
            </a:r>
          </a:p>
          <a:p>
            <a:r>
              <a:rPr lang="ru-RU" dirty="0" smtClean="0">
                <a:latin typeface="CyrillicHover" pitchFamily="2" charset="0"/>
              </a:rPr>
              <a:t>Когда незнакомка дворец покидала.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606/g-pestowa.28/0_7e213_a5989be5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44522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Девочка по лесу шла и на домик набрела.</a:t>
            </a:r>
          </a:p>
          <a:p>
            <a:r>
              <a:rPr lang="ru-RU" dirty="0" smtClean="0">
                <a:latin typeface="CyrillicHover" pitchFamily="2" charset="0"/>
              </a:rPr>
              <a:t>В доме том хозяев нет, на столе стоит обед.</a:t>
            </a:r>
          </a:p>
          <a:p>
            <a:r>
              <a:rPr lang="ru-RU" dirty="0" smtClean="0">
                <a:latin typeface="CyrillicHover" pitchFamily="2" charset="0"/>
              </a:rPr>
              <a:t>Из трех чашек похлебала, в трех кроватях полежала.</a:t>
            </a:r>
          </a:p>
          <a:p>
            <a:r>
              <a:rPr lang="ru-RU" dirty="0" smtClean="0">
                <a:latin typeface="CyrillicHover" pitchFamily="2" charset="0"/>
              </a:rPr>
              <a:t>Кто же в домике том жил? Подскажите, я забыл!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808/g-pestowa.28/0_7e243_4422e994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142881" cy="493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55172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yrillicHover" pitchFamily="2" charset="0"/>
              </a:rPr>
              <a:t>Тянут-потянут</a:t>
            </a:r>
            <a:r>
              <a:rPr lang="ru-RU" dirty="0" smtClean="0">
                <a:latin typeface="CyrillicHover" pitchFamily="2" charset="0"/>
              </a:rPr>
              <a:t>, вытянуть не могут.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508/g-pestowa.28/0_7e241_5a74a19b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502921" cy="54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5172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А ткачиха с поварихой,</a:t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latin typeface="CyrillicHover" pitchFamily="2" charset="0"/>
              </a:rPr>
              <a:t>С сватьей бабой </a:t>
            </a:r>
            <a:r>
              <a:rPr lang="ru-RU" dirty="0" err="1" smtClean="0">
                <a:latin typeface="CyrillicHover" pitchFamily="2" charset="0"/>
              </a:rPr>
              <a:t>Бабарихой</a:t>
            </a:r>
            <a:r>
              <a:rPr lang="ru-RU" dirty="0" smtClean="0">
                <a:latin typeface="CyrillicHover" pitchFamily="2" charset="0"/>
              </a:rPr>
              <a:t>,</a:t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latin typeface="CyrillicHover" pitchFamily="2" charset="0"/>
              </a:rPr>
              <a:t>Около царя сидят</a:t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latin typeface="CyrillicHover" pitchFamily="2" charset="0"/>
              </a:rPr>
              <a:t>И в глаза ему глядят.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606/g-pestowa.28/0_7e228_df15f8b1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6632"/>
            <a:ext cx="7358905" cy="48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50851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Волк зубастый нам не страшен – </a:t>
            </a:r>
          </a:p>
          <a:p>
            <a:r>
              <a:rPr lang="ru-RU" dirty="0" smtClean="0">
                <a:latin typeface="CyrillicHover" pitchFamily="2" charset="0"/>
              </a:rPr>
              <a:t>Крепки стены в доме нашем.</a:t>
            </a:r>
          </a:p>
          <a:p>
            <a:r>
              <a:rPr lang="ru-RU" dirty="0" smtClean="0">
                <a:latin typeface="CyrillicHover" pitchFamily="2" charset="0"/>
              </a:rPr>
              <a:t>В этом доме старший брат</a:t>
            </a:r>
          </a:p>
          <a:p>
            <a:r>
              <a:rPr lang="ru-RU" dirty="0" smtClean="0">
                <a:latin typeface="CyrillicHover" pitchFamily="2" charset="0"/>
              </a:rPr>
              <a:t>Приютить был младших рад!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305/g-pestowa.28/0_7e225_7369b95a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574929" cy="48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22920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Шапочку надела и шагает смело.</a:t>
            </a:r>
          </a:p>
          <a:p>
            <a:r>
              <a:rPr lang="ru-RU" dirty="0" smtClean="0">
                <a:latin typeface="CyrillicHover" pitchFamily="2" charset="0"/>
              </a:rPr>
              <a:t>Песенку поет, к бабушке идет.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4408/g-pestowa.28/0_7e22a_281fdf64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4392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126876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Мне бабушка однажды </a:t>
            </a:r>
          </a:p>
          <a:p>
            <a:pPr algn="r"/>
            <a:r>
              <a:rPr lang="ru-RU" dirty="0" smtClean="0">
                <a:latin typeface="CyrillicHover" pitchFamily="2" charset="0"/>
              </a:rPr>
              <a:t>прочитала, </a:t>
            </a:r>
          </a:p>
          <a:p>
            <a:r>
              <a:rPr lang="ru-RU" dirty="0" smtClean="0">
                <a:latin typeface="CyrillicHover" pitchFamily="2" charset="0"/>
              </a:rPr>
              <a:t>Как  маленькая Герда в </a:t>
            </a:r>
          </a:p>
          <a:p>
            <a:pPr algn="r"/>
            <a:r>
              <a:rPr lang="ru-RU" dirty="0" smtClean="0">
                <a:latin typeface="CyrillicHover" pitchFamily="2" charset="0"/>
              </a:rPr>
              <a:t>путь пошла, </a:t>
            </a:r>
          </a:p>
          <a:p>
            <a:r>
              <a:rPr lang="ru-RU" dirty="0" smtClean="0">
                <a:latin typeface="CyrillicHover" pitchFamily="2" charset="0"/>
              </a:rPr>
              <a:t>Спасая брата, лишь о </a:t>
            </a:r>
          </a:p>
          <a:p>
            <a:pPr algn="r"/>
            <a:r>
              <a:rPr lang="ru-RU" dirty="0" smtClean="0">
                <a:latin typeface="CyrillicHover" pitchFamily="2" charset="0"/>
              </a:rPr>
              <a:t>нём мечтала, </a:t>
            </a:r>
            <a:endParaRPr lang="ru-RU" dirty="0">
              <a:latin typeface="CyrillicHover" pitchFamily="2" charset="0"/>
            </a:endParaRPr>
          </a:p>
          <a:p>
            <a:r>
              <a:rPr lang="ru-RU" dirty="0" smtClean="0">
                <a:latin typeface="CyrillicHover" pitchFamily="2" charset="0"/>
              </a:rPr>
              <a:t>Преграды  все и </a:t>
            </a:r>
          </a:p>
          <a:p>
            <a:pPr algn="r"/>
            <a:r>
              <a:rPr lang="ru-RU" dirty="0" smtClean="0">
                <a:latin typeface="CyrillicHover" pitchFamily="2" charset="0"/>
              </a:rPr>
              <a:t>трудности прошла.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5506/g-pestowa.28/0_7e21c_cff57cf9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6710834" cy="47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515719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Румяный круглый парень сбежал из дома не денек.</a:t>
            </a:r>
          </a:p>
          <a:p>
            <a:r>
              <a:rPr lang="ru-RU" dirty="0" smtClean="0">
                <a:latin typeface="CyrillicHover" pitchFamily="2" charset="0"/>
              </a:rPr>
              <a:t>С веселой песенкой бродил и все напасти обходил.</a:t>
            </a:r>
          </a:p>
          <a:p>
            <a:r>
              <a:rPr lang="ru-RU" dirty="0" smtClean="0">
                <a:latin typeface="CyrillicHover" pitchFamily="2" charset="0"/>
              </a:rPr>
              <a:t>До той поры, пока в лесу не встретил рыжую лису.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4608/g-pestowa.28/0_7e223_1bfae0d7_X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7142881" cy="45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515719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Ничего на свете лучше нету</a:t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latin typeface="CyrillicHover" pitchFamily="2" charset="0"/>
              </a:rPr>
              <a:t>Чем бродить друзьям по белу свету</a:t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latin typeface="CyrillicHover" pitchFamily="2" charset="0"/>
              </a:rPr>
              <a:t>Тем кто дружен не страшны тревоги</a:t>
            </a:r>
            <a:br>
              <a:rPr lang="ru-RU" dirty="0" smtClean="0">
                <a:latin typeface="CyrillicHover" pitchFamily="2" charset="0"/>
              </a:rPr>
            </a:br>
            <a:r>
              <a:rPr lang="ru-RU" dirty="0" smtClean="0">
                <a:latin typeface="CyrillicHover" pitchFamily="2" charset="0"/>
              </a:rPr>
              <a:t>Нам любые дороги </a:t>
            </a:r>
            <a:r>
              <a:rPr lang="ru-RU" dirty="0" err="1" smtClean="0">
                <a:latin typeface="CyrillicHover" pitchFamily="2" charset="0"/>
              </a:rPr>
              <a:t>дороги</a:t>
            </a:r>
            <a:r>
              <a:rPr lang="ru-RU" dirty="0" smtClean="0">
                <a:latin typeface="CyrillicHover" pitchFamily="2" charset="0"/>
              </a:rPr>
              <a:t>.</a:t>
            </a:r>
            <a:endParaRPr lang="ru-RU" dirty="0">
              <a:latin typeface="CyrillicHover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«УГАДАЙ СКАЗКУ»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«УГАДАЙ СКАЗКУ»</dc:title>
  <dc:creator>VASILEK</dc:creator>
  <cp:lastModifiedBy>VASILEK</cp:lastModifiedBy>
  <cp:revision>5</cp:revision>
  <dcterms:created xsi:type="dcterms:W3CDTF">2012-06-20T18:11:03Z</dcterms:created>
  <dcterms:modified xsi:type="dcterms:W3CDTF">2012-06-20T18:59:47Z</dcterms:modified>
</cp:coreProperties>
</file>