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266" r:id="rId10"/>
    <p:sldId id="26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CD15"/>
    <a:srgbClr val="284D1F"/>
    <a:srgbClr val="FF552D"/>
    <a:srgbClr val="FF3300"/>
    <a:srgbClr val="FFFF00"/>
    <a:srgbClr val="EAEF2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4" d="100"/>
          <a:sy n="64" d="100"/>
        </p:scale>
        <p:origin x="-96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B9FCAC4-996B-4E9B-9C5C-C3C9D1B9ACD4}" type="datetimeFigureOut">
              <a:rPr lang="ru-RU"/>
              <a:pPr>
                <a:defRPr/>
              </a:pPr>
              <a:t>22.09.2010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914AA49-CCD4-4846-AC23-EEC107740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3C1BBFA-80BF-4128-9702-E8B37DEF417A}" type="datetimeFigureOut">
              <a:rPr lang="ru-RU"/>
              <a:pPr>
                <a:defRPr/>
              </a:pPr>
              <a:t>22.09.2010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89B1C9-E573-4223-9264-52F006CA32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>
          <a:xfrm>
            <a:off x="4246563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4922BB-2603-4DBC-B241-A3E73272AB56}" type="datetimeFigureOut">
              <a:rPr lang="ru-RU"/>
              <a:pPr>
                <a:defRPr/>
              </a:pPr>
              <a:t>22.09.2010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557963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251575" y="6556375"/>
            <a:ext cx="588963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0EC445-61D0-4255-B0A2-297CB43AEA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77219E-66C8-4924-BE37-2DB744D43A78}" type="datetimeFigureOut">
              <a:rPr lang="ru-RU"/>
              <a:pPr>
                <a:defRPr/>
              </a:pPr>
              <a:t>22.09.2010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A1A14B7-207D-40FF-B636-54ADD43F09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606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Дата 3"/>
          <p:cNvSpPr>
            <a:spLocks noGrp="1"/>
          </p:cNvSpPr>
          <p:nvPr>
            <p:ph type="dt" sz="half" idx="2"/>
          </p:nvPr>
        </p:nvSpPr>
        <p:spPr>
          <a:xfrm>
            <a:off x="4243388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B5CCBE1-7AD1-4BF5-87DD-91194C514EB5}" type="datetimeFigureOut">
              <a:rPr lang="ru-RU"/>
              <a:pPr>
                <a:defRPr/>
              </a:pPr>
              <a:t>22.09.2010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57200" y="6556375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254750" y="6553200"/>
            <a:ext cx="587375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2B25E8-A8EE-49BC-AC96-4B09DC7BC5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Содержимое 3" descr="муравей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7235825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2843808" y="980728"/>
            <a:ext cx="5139547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ПУТЕШЕСТВИЕ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МУРАВЬЯ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56325" y="188913"/>
            <a:ext cx="792163" cy="431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419475" y="260350"/>
            <a:ext cx="792163" cy="431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95288" y="333375"/>
            <a:ext cx="792162" cy="431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372225" y="3213100"/>
            <a:ext cx="792163" cy="495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443663" y="6165850"/>
            <a:ext cx="792162" cy="495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23850" y="6165850"/>
            <a:ext cx="792163" cy="495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1506" name="Содержимое 3" descr="_1_~1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6350"/>
            <a:ext cx="9144000" cy="6864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7088" y="533400"/>
            <a:ext cx="5105400" cy="2868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endParaRPr lang="ru-RU" smtClean="0">
              <a:latin typeface="Trebuchet MS" pitchFamily="34" charset="0"/>
            </a:endParaRPr>
          </a:p>
        </p:txBody>
      </p:sp>
      <p:pic>
        <p:nvPicPr>
          <p:cNvPr id="14339" name="Рисунок 4" descr="iCAQBA7J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39750" y="333375"/>
            <a:ext cx="3351213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b="1">
                <a:solidFill>
                  <a:srgbClr val="EAEF2D"/>
                </a:solidFill>
              </a:rPr>
              <a:t>Как появились одуванчики</a:t>
            </a:r>
            <a:r>
              <a:rPr lang="ru-RU">
                <a:solidFill>
                  <a:srgbClr val="EAEF2D"/>
                </a:solidFill>
              </a:rPr>
              <a:t> </a:t>
            </a:r>
          </a:p>
          <a:p>
            <a:pPr algn="ctr"/>
            <a:r>
              <a:rPr lang="ru-RU">
                <a:solidFill>
                  <a:srgbClr val="EAEF2D"/>
                </a:solidFill>
              </a:rPr>
              <a:t>Шла по городу Весна,</a:t>
            </a:r>
            <a:br>
              <a:rPr lang="ru-RU">
                <a:solidFill>
                  <a:srgbClr val="EAEF2D"/>
                </a:solidFill>
              </a:rPr>
            </a:br>
            <a:r>
              <a:rPr lang="ru-RU">
                <a:solidFill>
                  <a:srgbClr val="EAEF2D"/>
                </a:solidFill>
              </a:rPr>
              <a:t>Кошелёк несла она.</a:t>
            </a:r>
            <a:br>
              <a:rPr lang="ru-RU">
                <a:solidFill>
                  <a:srgbClr val="EAEF2D"/>
                </a:solidFill>
              </a:rPr>
            </a:br>
            <a:r>
              <a:rPr lang="ru-RU">
                <a:solidFill>
                  <a:srgbClr val="EAEF2D"/>
                </a:solidFill>
              </a:rPr>
              <a:t>Краски яркие и кисти</a:t>
            </a:r>
            <a:br>
              <a:rPr lang="ru-RU">
                <a:solidFill>
                  <a:srgbClr val="EAEF2D"/>
                </a:solidFill>
              </a:rPr>
            </a:br>
            <a:r>
              <a:rPr lang="ru-RU">
                <a:solidFill>
                  <a:srgbClr val="EAEF2D"/>
                </a:solidFill>
              </a:rPr>
              <a:t>Нужно было ей купить.</a:t>
            </a:r>
            <a:br>
              <a:rPr lang="ru-RU">
                <a:solidFill>
                  <a:srgbClr val="EAEF2D"/>
                </a:solidFill>
              </a:rPr>
            </a:br>
            <a:r>
              <a:rPr lang="ru-RU">
                <a:solidFill>
                  <a:srgbClr val="EAEF2D"/>
                </a:solidFill>
              </a:rPr>
              <a:t>Приоткрыла кошелёк,</a:t>
            </a:r>
            <a:br>
              <a:rPr lang="ru-RU">
                <a:solidFill>
                  <a:srgbClr val="EAEF2D"/>
                </a:solidFill>
              </a:rPr>
            </a:br>
            <a:r>
              <a:rPr lang="ru-RU">
                <a:solidFill>
                  <a:srgbClr val="EAEF2D"/>
                </a:solidFill>
              </a:rPr>
              <a:t>А монетки</a:t>
            </a:r>
            <a:br>
              <a:rPr lang="ru-RU">
                <a:solidFill>
                  <a:srgbClr val="EAEF2D"/>
                </a:solidFill>
              </a:rPr>
            </a:br>
            <a:r>
              <a:rPr lang="ru-RU">
                <a:solidFill>
                  <a:srgbClr val="EAEF2D"/>
                </a:solidFill>
              </a:rPr>
              <a:t>Скок,</a:t>
            </a:r>
            <a:br>
              <a:rPr lang="ru-RU">
                <a:solidFill>
                  <a:srgbClr val="EAEF2D"/>
                </a:solidFill>
              </a:rPr>
            </a:br>
            <a:r>
              <a:rPr lang="ru-RU">
                <a:solidFill>
                  <a:srgbClr val="EAEF2D"/>
                </a:solidFill>
              </a:rPr>
              <a:t>         скок,</a:t>
            </a:r>
            <a:br>
              <a:rPr lang="ru-RU">
                <a:solidFill>
                  <a:srgbClr val="EAEF2D"/>
                </a:solidFill>
              </a:rPr>
            </a:br>
            <a:r>
              <a:rPr lang="ru-RU">
                <a:solidFill>
                  <a:srgbClr val="EAEF2D"/>
                </a:solidFill>
              </a:rPr>
              <a:t>                 скок!- </a:t>
            </a:r>
          </a:p>
          <a:p>
            <a:pPr algn="ctr"/>
            <a:r>
              <a:rPr lang="ru-RU">
                <a:solidFill>
                  <a:srgbClr val="EAEF2D"/>
                </a:solidFill>
              </a:rPr>
              <a:t>Раскатились,</a:t>
            </a:r>
            <a:br>
              <a:rPr lang="ru-RU">
                <a:solidFill>
                  <a:srgbClr val="EAEF2D"/>
                </a:solidFill>
              </a:rPr>
            </a:br>
            <a:r>
              <a:rPr lang="ru-RU">
                <a:solidFill>
                  <a:srgbClr val="EAEF2D"/>
                </a:solidFill>
              </a:rPr>
              <a:t>убежали,</a:t>
            </a:r>
            <a:br>
              <a:rPr lang="ru-RU">
                <a:solidFill>
                  <a:srgbClr val="EAEF2D"/>
                </a:solidFill>
              </a:rPr>
            </a:br>
            <a:r>
              <a:rPr lang="ru-RU">
                <a:solidFill>
                  <a:srgbClr val="EAEF2D"/>
                </a:solidFill>
              </a:rPr>
              <a:t>Одуванчиками стали.</a:t>
            </a:r>
            <a:br>
              <a:rPr lang="ru-RU">
                <a:solidFill>
                  <a:srgbClr val="EAEF2D"/>
                </a:solidFill>
              </a:rPr>
            </a:br>
            <a:r>
              <a:rPr lang="ru-RU">
                <a:solidFill>
                  <a:srgbClr val="EAEF2D"/>
                </a:solidFill>
              </a:rPr>
              <a:t>   </a:t>
            </a:r>
            <a:r>
              <a:rPr lang="ru-RU" i="1">
                <a:solidFill>
                  <a:srgbClr val="EAEF2D"/>
                </a:solidFill>
              </a:rPr>
              <a:t>Елена Приходько</a:t>
            </a:r>
            <a:r>
              <a:rPr lang="ru-RU" i="1">
                <a:solidFill>
                  <a:schemeClr val="hlink"/>
                </a:solidFill>
              </a:rPr>
              <a:t>  </a:t>
            </a:r>
            <a:r>
              <a:rPr lang="ru-RU" i="1"/>
              <a:t> </a:t>
            </a:r>
            <a:r>
              <a:rPr lang="ru-RU"/>
              <a:t>     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362" name="Содержимое 3" descr="iCAYQZIUD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4294188"/>
            <a:ext cx="266065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b="1" i="1">
                <a:solidFill>
                  <a:srgbClr val="FFFF00"/>
                </a:solidFill>
              </a:rPr>
              <a:t>Уронило солнце</a:t>
            </a:r>
            <a:br>
              <a:rPr lang="ru-RU" b="1" i="1">
                <a:solidFill>
                  <a:srgbClr val="FFFF00"/>
                </a:solidFill>
              </a:rPr>
            </a:br>
            <a:r>
              <a:rPr lang="ru-RU" b="1" i="1">
                <a:solidFill>
                  <a:srgbClr val="FFFF00"/>
                </a:solidFill>
              </a:rPr>
              <a:t>Лучик золотой.</a:t>
            </a:r>
            <a:br>
              <a:rPr lang="ru-RU" b="1" i="1">
                <a:solidFill>
                  <a:srgbClr val="FFFF00"/>
                </a:solidFill>
              </a:rPr>
            </a:br>
            <a:r>
              <a:rPr lang="ru-RU" b="1" i="1">
                <a:solidFill>
                  <a:srgbClr val="FFFF00"/>
                </a:solidFill>
              </a:rPr>
              <a:t>Вырос одуванчик,</a:t>
            </a:r>
            <a:br>
              <a:rPr lang="ru-RU" b="1" i="1">
                <a:solidFill>
                  <a:srgbClr val="FFFF00"/>
                </a:solidFill>
              </a:rPr>
            </a:br>
            <a:r>
              <a:rPr lang="ru-RU" b="1" i="1">
                <a:solidFill>
                  <a:srgbClr val="FFFF00"/>
                </a:solidFill>
              </a:rPr>
              <a:t>Первый, молодой.</a:t>
            </a:r>
            <a:br>
              <a:rPr lang="ru-RU" b="1" i="1">
                <a:solidFill>
                  <a:srgbClr val="FFFF00"/>
                </a:solidFill>
              </a:rPr>
            </a:br>
            <a:r>
              <a:rPr lang="ru-RU" b="1" i="1">
                <a:solidFill>
                  <a:srgbClr val="FFFF00"/>
                </a:solidFill>
              </a:rPr>
              <a:t>У него чудесный</a:t>
            </a:r>
            <a:br>
              <a:rPr lang="ru-RU" b="1" i="1">
                <a:solidFill>
                  <a:srgbClr val="FFFF00"/>
                </a:solidFill>
              </a:rPr>
            </a:br>
            <a:r>
              <a:rPr lang="ru-RU" b="1" i="1">
                <a:solidFill>
                  <a:srgbClr val="FFFF00"/>
                </a:solidFill>
              </a:rPr>
              <a:t>Золотистый цвет.</a:t>
            </a:r>
            <a:br>
              <a:rPr lang="ru-RU" b="1" i="1">
                <a:solidFill>
                  <a:srgbClr val="FFFF00"/>
                </a:solidFill>
              </a:rPr>
            </a:br>
            <a:r>
              <a:rPr lang="ru-RU" b="1" i="1">
                <a:solidFill>
                  <a:srgbClr val="FFFF00"/>
                </a:solidFill>
              </a:rPr>
              <a:t>Он большого солнца</a:t>
            </a:r>
            <a:br>
              <a:rPr lang="ru-RU" b="1" i="1">
                <a:solidFill>
                  <a:srgbClr val="FFFF00"/>
                </a:solidFill>
              </a:rPr>
            </a:br>
            <a:r>
              <a:rPr lang="ru-RU" b="1" i="1">
                <a:solidFill>
                  <a:srgbClr val="FFFF00"/>
                </a:solidFill>
              </a:rPr>
              <a:t>Маленький портрет.</a:t>
            </a:r>
            <a:br>
              <a:rPr lang="ru-RU" b="1" i="1">
                <a:solidFill>
                  <a:srgbClr val="FFFF00"/>
                </a:solidFill>
              </a:rPr>
            </a:br>
            <a:r>
              <a:rPr lang="ru-RU" b="1" i="1">
                <a:solidFill>
                  <a:srgbClr val="FFFF00"/>
                </a:solidFill>
              </a:rPr>
              <a:t>О. Высоцкая 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6386" name="Содержимое 3" descr="640213-21152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95288" y="1438275"/>
            <a:ext cx="464185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b="1" i="1">
                <a:solidFill>
                  <a:srgbClr val="FFFF00"/>
                </a:solidFill>
              </a:rPr>
              <a:t>Из шариков пушистых</a:t>
            </a:r>
            <a:br>
              <a:rPr lang="ru-RU" sz="2400" b="1" i="1">
                <a:solidFill>
                  <a:srgbClr val="FFFF00"/>
                </a:solidFill>
              </a:rPr>
            </a:br>
            <a:r>
              <a:rPr lang="ru-RU" sz="2400" b="1" i="1">
                <a:solidFill>
                  <a:srgbClr val="FFFF00"/>
                </a:solidFill>
              </a:rPr>
              <a:t>Над пестрым летним лугом</a:t>
            </a:r>
            <a:br>
              <a:rPr lang="ru-RU" sz="2400" b="1" i="1">
                <a:solidFill>
                  <a:srgbClr val="FFFF00"/>
                </a:solidFill>
              </a:rPr>
            </a:br>
            <a:r>
              <a:rPr lang="ru-RU" sz="2400" b="1" i="1">
                <a:solidFill>
                  <a:srgbClr val="FFFF00"/>
                </a:solidFill>
              </a:rPr>
              <a:t>Летят парашютисты</a:t>
            </a:r>
            <a:br>
              <a:rPr lang="ru-RU" sz="2400" b="1" i="1">
                <a:solidFill>
                  <a:srgbClr val="FFFF00"/>
                </a:solidFill>
              </a:rPr>
            </a:br>
            <a:r>
              <a:rPr lang="ru-RU" sz="2400" b="1" i="1">
                <a:solidFill>
                  <a:srgbClr val="FFFF00"/>
                </a:solidFill>
              </a:rPr>
              <a:t>Вдогонку друг за другом.</a:t>
            </a:r>
            <a:br>
              <a:rPr lang="ru-RU" sz="2400" b="1" i="1">
                <a:solidFill>
                  <a:srgbClr val="FFFF00"/>
                </a:solidFill>
              </a:rPr>
            </a:br>
            <a:r>
              <a:rPr lang="ru-RU" sz="2400" b="1" i="1">
                <a:solidFill>
                  <a:srgbClr val="FFFF00"/>
                </a:solidFill>
              </a:rPr>
              <a:t>Едва земли коснутся —</a:t>
            </a:r>
            <a:br>
              <a:rPr lang="ru-RU" sz="2400" b="1" i="1">
                <a:solidFill>
                  <a:srgbClr val="FFFF00"/>
                </a:solidFill>
              </a:rPr>
            </a:br>
            <a:r>
              <a:rPr lang="ru-RU" sz="2400" b="1" i="1">
                <a:solidFill>
                  <a:srgbClr val="FFFF00"/>
                </a:solidFill>
              </a:rPr>
              <a:t>Уснут, как на диванчике.</a:t>
            </a:r>
            <a:br>
              <a:rPr lang="ru-RU" sz="2400" b="1" i="1">
                <a:solidFill>
                  <a:srgbClr val="FFFF00"/>
                </a:solidFill>
              </a:rPr>
            </a:br>
            <a:r>
              <a:rPr lang="ru-RU" sz="2400" b="1" i="1">
                <a:solidFill>
                  <a:srgbClr val="FFFF00"/>
                </a:solidFill>
              </a:rPr>
              <a:t>А по весне проснутся...</a:t>
            </a:r>
            <a:br>
              <a:rPr lang="ru-RU" sz="2400" b="1" i="1">
                <a:solidFill>
                  <a:srgbClr val="FFFF00"/>
                </a:solidFill>
              </a:rPr>
            </a:br>
            <a:r>
              <a:rPr lang="ru-RU" sz="2400" b="1" i="1">
                <a:solidFill>
                  <a:srgbClr val="FFFF00"/>
                </a:solidFill>
              </a:rPr>
              <a:t>и будут - одуванчики!</a:t>
            </a:r>
            <a:br>
              <a:rPr lang="ru-RU" sz="2400" b="1" i="1">
                <a:solidFill>
                  <a:srgbClr val="FFFF00"/>
                </a:solidFill>
              </a:rPr>
            </a:br>
            <a:r>
              <a:rPr lang="ru-RU" sz="2400" b="1" i="1">
                <a:solidFill>
                  <a:srgbClr val="FFFF00"/>
                </a:solidFill>
              </a:rPr>
              <a:t>  И.Токмакова</a:t>
            </a:r>
            <a:r>
              <a:rPr lang="ru-RU"/>
              <a:t> 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7410" name="Содержимое 3" descr="856846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95288" y="620713"/>
            <a:ext cx="1843087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b="1" i="1">
                <a:solidFill>
                  <a:schemeClr val="bg1"/>
                </a:solidFill>
              </a:rPr>
              <a:t>Одуванчик </a:t>
            </a:r>
            <a:br>
              <a:rPr lang="ru-RU" b="1" i="1">
                <a:solidFill>
                  <a:schemeClr val="bg1"/>
                </a:solidFill>
              </a:rPr>
            </a:br>
            <a:r>
              <a:rPr lang="ru-RU" b="1" i="1">
                <a:solidFill>
                  <a:schemeClr val="bg1"/>
                </a:solidFill>
              </a:rPr>
              <a:t>Был я </a:t>
            </a:r>
            <a:br>
              <a:rPr lang="ru-RU" b="1" i="1">
                <a:solidFill>
                  <a:schemeClr val="bg1"/>
                </a:solidFill>
              </a:rPr>
            </a:br>
            <a:r>
              <a:rPr lang="ru-RU" b="1" i="1">
                <a:solidFill>
                  <a:schemeClr val="bg1"/>
                </a:solidFill>
              </a:rPr>
              <a:t>Солнышком</a:t>
            </a:r>
            <a:br>
              <a:rPr lang="ru-RU" b="1" i="1">
                <a:solidFill>
                  <a:schemeClr val="bg1"/>
                </a:solidFill>
              </a:rPr>
            </a:br>
            <a:r>
              <a:rPr lang="ru-RU" b="1" i="1">
                <a:solidFill>
                  <a:schemeClr val="bg1"/>
                </a:solidFill>
              </a:rPr>
              <a:t>Лучистым.</a:t>
            </a:r>
            <a:br>
              <a:rPr lang="ru-RU" b="1" i="1">
                <a:solidFill>
                  <a:schemeClr val="bg1"/>
                </a:solidFill>
              </a:rPr>
            </a:br>
            <a:r>
              <a:rPr lang="ru-RU" b="1" i="1">
                <a:solidFill>
                  <a:schemeClr val="bg1"/>
                </a:solidFill>
              </a:rPr>
              <a:t>Стал я</a:t>
            </a:r>
            <a:br>
              <a:rPr lang="ru-RU" b="1" i="1">
                <a:solidFill>
                  <a:schemeClr val="bg1"/>
                </a:solidFill>
              </a:rPr>
            </a:br>
            <a:r>
              <a:rPr lang="ru-RU" b="1" i="1">
                <a:solidFill>
                  <a:schemeClr val="bg1"/>
                </a:solidFill>
              </a:rPr>
              <a:t>Облачком </a:t>
            </a:r>
            <a:br>
              <a:rPr lang="ru-RU" b="1" i="1">
                <a:solidFill>
                  <a:schemeClr val="bg1"/>
                </a:solidFill>
              </a:rPr>
            </a:br>
            <a:r>
              <a:rPr lang="ru-RU" b="1" i="1">
                <a:solidFill>
                  <a:schemeClr val="bg1"/>
                </a:solidFill>
              </a:rPr>
              <a:t>пушистым.</a:t>
            </a:r>
            <a:br>
              <a:rPr lang="ru-RU" b="1" i="1">
                <a:solidFill>
                  <a:schemeClr val="bg1"/>
                </a:solidFill>
              </a:rPr>
            </a:br>
            <a:r>
              <a:rPr lang="ru-RU" b="1" i="1">
                <a:solidFill>
                  <a:schemeClr val="bg1"/>
                </a:solidFill>
              </a:rPr>
              <a:t>С.Пшеничных</a:t>
            </a:r>
            <a:r>
              <a:rPr lang="ru-RU"/>
              <a:t>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434" name="Содержимое 3" descr="0_bf3_1b3de961_XL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404813"/>
            <a:ext cx="3614738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800">
                <a:solidFill>
                  <a:schemeClr val="bg1"/>
                </a:solidFill>
              </a:rPr>
              <a:t>Одуванчик </a:t>
            </a:r>
            <a:br>
              <a:rPr lang="ru-RU" sz="2800">
                <a:solidFill>
                  <a:schemeClr val="bg1"/>
                </a:solidFill>
              </a:rPr>
            </a:br>
            <a:r>
              <a:rPr lang="ru-RU" sz="2800">
                <a:solidFill>
                  <a:schemeClr val="bg1"/>
                </a:solidFill>
              </a:rPr>
              <a:t>Стоит он у стёжки</a:t>
            </a:r>
            <a:br>
              <a:rPr lang="ru-RU" sz="2800">
                <a:solidFill>
                  <a:schemeClr val="bg1"/>
                </a:solidFill>
              </a:rPr>
            </a:br>
            <a:r>
              <a:rPr lang="ru-RU" sz="2800">
                <a:solidFill>
                  <a:schemeClr val="bg1"/>
                </a:solidFill>
              </a:rPr>
              <a:t>На тоненькой ножке,</a:t>
            </a:r>
            <a:br>
              <a:rPr lang="ru-RU" sz="2800">
                <a:solidFill>
                  <a:schemeClr val="bg1"/>
                </a:solidFill>
              </a:rPr>
            </a:br>
            <a:r>
              <a:rPr lang="ru-RU" sz="2800">
                <a:solidFill>
                  <a:schemeClr val="bg1"/>
                </a:solidFill>
              </a:rPr>
              <a:t>Гордится обновой -</a:t>
            </a:r>
            <a:br>
              <a:rPr lang="ru-RU" sz="2800">
                <a:solidFill>
                  <a:schemeClr val="bg1"/>
                </a:solidFill>
              </a:rPr>
            </a:br>
            <a:r>
              <a:rPr lang="ru-RU" sz="2800">
                <a:solidFill>
                  <a:schemeClr val="bg1"/>
                </a:solidFill>
              </a:rPr>
              <a:t>Шапкой пуховой.</a:t>
            </a:r>
            <a:br>
              <a:rPr lang="ru-RU" sz="2800">
                <a:solidFill>
                  <a:schemeClr val="bg1"/>
                </a:solidFill>
              </a:rPr>
            </a:br>
            <a:r>
              <a:rPr lang="ru-RU" sz="2800">
                <a:solidFill>
                  <a:schemeClr val="bg1"/>
                </a:solidFill>
              </a:rPr>
              <a:t>Померить ту шапку</a:t>
            </a:r>
            <a:br>
              <a:rPr lang="ru-RU" sz="2800">
                <a:solidFill>
                  <a:schemeClr val="bg1"/>
                </a:solidFill>
              </a:rPr>
            </a:br>
            <a:r>
              <a:rPr lang="ru-RU" sz="2800">
                <a:solidFill>
                  <a:schemeClr val="bg1"/>
                </a:solidFill>
              </a:rPr>
              <a:t>Жуку захотелось,</a:t>
            </a:r>
            <a:br>
              <a:rPr lang="ru-RU" sz="2800">
                <a:solidFill>
                  <a:schemeClr val="bg1"/>
                </a:solidFill>
              </a:rPr>
            </a:br>
            <a:r>
              <a:rPr lang="ru-RU" sz="2800">
                <a:solidFill>
                  <a:schemeClr val="bg1"/>
                </a:solidFill>
              </a:rPr>
              <a:t>Едва прикоснулся,</a:t>
            </a:r>
            <a:br>
              <a:rPr lang="ru-RU" sz="2800">
                <a:solidFill>
                  <a:schemeClr val="bg1"/>
                </a:solidFill>
              </a:rPr>
            </a:br>
            <a:r>
              <a:rPr lang="ru-RU" sz="2800">
                <a:solidFill>
                  <a:schemeClr val="bg1"/>
                </a:solidFill>
              </a:rPr>
              <a:t>Она разлетелась.</a:t>
            </a:r>
            <a:br>
              <a:rPr lang="ru-RU" sz="2800">
                <a:solidFill>
                  <a:schemeClr val="bg1"/>
                </a:solidFill>
              </a:rPr>
            </a:br>
            <a:r>
              <a:rPr lang="ru-RU" sz="2800" i="1">
                <a:solidFill>
                  <a:schemeClr val="bg1"/>
                </a:solidFill>
              </a:rPr>
              <a:t>И.Винокуров</a:t>
            </a:r>
            <a:r>
              <a:rPr lang="ru-RU"/>
              <a:t>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458" name="Содержимое 3" descr="iCAT0K1TX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755650" y="981075"/>
            <a:ext cx="33083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b="1">
                <a:solidFill>
                  <a:srgbClr val="FF3300"/>
                </a:solidFill>
              </a:rPr>
              <a:t>Одуванчик</a:t>
            </a:r>
            <a:br>
              <a:rPr lang="ru-RU" b="1">
                <a:solidFill>
                  <a:srgbClr val="FF3300"/>
                </a:solidFill>
              </a:rPr>
            </a:br>
            <a:r>
              <a:rPr lang="ru-RU">
                <a:solidFill>
                  <a:srgbClr val="FF3300"/>
                </a:solidFill>
              </a:rPr>
              <a:t>Одуванчик  придорожный</a:t>
            </a:r>
            <a:br>
              <a:rPr lang="ru-RU">
                <a:solidFill>
                  <a:srgbClr val="FF3300"/>
                </a:solidFill>
              </a:rPr>
            </a:br>
            <a:r>
              <a:rPr lang="ru-RU">
                <a:solidFill>
                  <a:srgbClr val="FF3300"/>
                </a:solidFill>
              </a:rPr>
              <a:t>Был, как солнце золотым,</a:t>
            </a:r>
            <a:br>
              <a:rPr lang="ru-RU">
                <a:solidFill>
                  <a:srgbClr val="FF3300"/>
                </a:solidFill>
              </a:rPr>
            </a:br>
            <a:r>
              <a:rPr lang="ru-RU">
                <a:solidFill>
                  <a:srgbClr val="FF3300"/>
                </a:solidFill>
              </a:rPr>
              <a:t>Но отцвёл и стал похожим</a:t>
            </a:r>
            <a:br>
              <a:rPr lang="ru-RU">
                <a:solidFill>
                  <a:srgbClr val="FF3300"/>
                </a:solidFill>
              </a:rPr>
            </a:br>
            <a:r>
              <a:rPr lang="ru-RU">
                <a:solidFill>
                  <a:srgbClr val="FF3300"/>
                </a:solidFill>
              </a:rPr>
              <a:t>На пушистый белый дым.</a:t>
            </a:r>
            <a:br>
              <a:rPr lang="ru-RU">
                <a:solidFill>
                  <a:srgbClr val="FF3300"/>
                </a:solidFill>
              </a:rPr>
            </a:br>
            <a:r>
              <a:rPr lang="ru-RU">
                <a:solidFill>
                  <a:srgbClr val="FF3300"/>
                </a:solidFill>
              </a:rPr>
              <a:t/>
            </a:r>
            <a:br>
              <a:rPr lang="ru-RU">
                <a:solidFill>
                  <a:srgbClr val="FF3300"/>
                </a:solidFill>
              </a:rPr>
            </a:br>
            <a:r>
              <a:rPr lang="ru-RU">
                <a:solidFill>
                  <a:srgbClr val="FF3300"/>
                </a:solidFill>
              </a:rPr>
              <a:t>Ты лети над тёплым лугом</a:t>
            </a:r>
            <a:br>
              <a:rPr lang="ru-RU">
                <a:solidFill>
                  <a:srgbClr val="FF3300"/>
                </a:solidFill>
              </a:rPr>
            </a:br>
            <a:r>
              <a:rPr lang="ru-RU">
                <a:solidFill>
                  <a:srgbClr val="FF3300"/>
                </a:solidFill>
              </a:rPr>
              <a:t>И над тихою рекой.</a:t>
            </a:r>
            <a:br>
              <a:rPr lang="ru-RU">
                <a:solidFill>
                  <a:srgbClr val="FF3300"/>
                </a:solidFill>
              </a:rPr>
            </a:br>
            <a:r>
              <a:rPr lang="ru-RU">
                <a:solidFill>
                  <a:srgbClr val="FF3300"/>
                </a:solidFill>
              </a:rPr>
              <a:t>Буду я тебе, как другу,</a:t>
            </a:r>
            <a:br>
              <a:rPr lang="ru-RU">
                <a:solidFill>
                  <a:srgbClr val="FF3300"/>
                </a:solidFill>
              </a:rPr>
            </a:br>
            <a:r>
              <a:rPr lang="ru-RU">
                <a:solidFill>
                  <a:srgbClr val="FF3300"/>
                </a:solidFill>
              </a:rPr>
              <a:t>Долго вслед махать рукой.</a:t>
            </a:r>
            <a:br>
              <a:rPr lang="ru-RU">
                <a:solidFill>
                  <a:srgbClr val="FF3300"/>
                </a:solidFill>
              </a:rPr>
            </a:br>
            <a:r>
              <a:rPr lang="ru-RU">
                <a:solidFill>
                  <a:srgbClr val="FF3300"/>
                </a:solidFill>
              </a:rPr>
              <a:t/>
            </a:r>
            <a:br>
              <a:rPr lang="ru-RU">
                <a:solidFill>
                  <a:srgbClr val="FF3300"/>
                </a:solidFill>
              </a:rPr>
            </a:br>
            <a:r>
              <a:rPr lang="ru-RU">
                <a:solidFill>
                  <a:srgbClr val="FF3300"/>
                </a:solidFill>
              </a:rPr>
              <a:t>Ты неси на крыльях ветра</a:t>
            </a:r>
            <a:br>
              <a:rPr lang="ru-RU">
                <a:solidFill>
                  <a:srgbClr val="FF3300"/>
                </a:solidFill>
              </a:rPr>
            </a:br>
            <a:r>
              <a:rPr lang="ru-RU">
                <a:solidFill>
                  <a:srgbClr val="FF3300"/>
                </a:solidFill>
              </a:rPr>
              <a:t>Золотые семена,</a:t>
            </a:r>
            <a:br>
              <a:rPr lang="ru-RU">
                <a:solidFill>
                  <a:srgbClr val="FF3300"/>
                </a:solidFill>
              </a:rPr>
            </a:br>
            <a:r>
              <a:rPr lang="ru-RU">
                <a:solidFill>
                  <a:srgbClr val="FF3300"/>
                </a:solidFill>
              </a:rPr>
              <a:t>Чтобы солнечным рассветом</a:t>
            </a:r>
            <a:br>
              <a:rPr lang="ru-RU">
                <a:solidFill>
                  <a:srgbClr val="FF3300"/>
                </a:solidFill>
              </a:rPr>
            </a:br>
            <a:r>
              <a:rPr lang="ru-RU">
                <a:solidFill>
                  <a:srgbClr val="FF3300"/>
                </a:solidFill>
              </a:rPr>
              <a:t>Возвратилась к нам весна. </a:t>
            </a:r>
            <a:br>
              <a:rPr lang="ru-RU">
                <a:solidFill>
                  <a:srgbClr val="FF3300"/>
                </a:solidFill>
              </a:rPr>
            </a:br>
            <a:r>
              <a:rPr lang="ru-RU">
                <a:solidFill>
                  <a:srgbClr val="FF3300"/>
                </a:solidFill>
              </a:rPr>
              <a:t>  </a:t>
            </a:r>
            <a:r>
              <a:rPr lang="ru-RU" i="1">
                <a:solidFill>
                  <a:srgbClr val="FF3300"/>
                </a:solidFill>
              </a:rPr>
              <a:t>Владимир Степанов</a:t>
            </a:r>
            <a:r>
              <a:rPr lang="ru-RU">
                <a:solidFill>
                  <a:srgbClr val="FF3300"/>
                </a:solidFill>
              </a:rPr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1" descr="147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68313" y="819150"/>
            <a:ext cx="3887787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b="1" i="1"/>
              <a:t>ОДУВАHЧИK</a:t>
            </a:r>
            <a:br>
              <a:rPr lang="ru-RU" b="1" i="1"/>
            </a:br>
            <a:r>
              <a:rPr lang="ru-RU" b="1" i="1"/>
              <a:t>Отчего прохладно стало</a:t>
            </a:r>
            <a:br>
              <a:rPr lang="ru-RU" b="1" i="1"/>
            </a:br>
            <a:r>
              <a:rPr lang="ru-RU" b="1" i="1"/>
              <a:t>Одуванчику в боpу?</a:t>
            </a:r>
            <a:br>
              <a:rPr lang="ru-RU" b="1" i="1"/>
            </a:br>
            <a:r>
              <a:rPr lang="ru-RU" b="1" i="1"/>
              <a:t>Оттого, что прошлой ночью</a:t>
            </a:r>
            <a:br>
              <a:rPr lang="ru-RU" b="1" i="1"/>
            </a:br>
            <a:r>
              <a:rPr lang="ru-RU" b="1" i="1"/>
              <a:t>Облысел он</a:t>
            </a:r>
            <a:br>
              <a:rPr lang="ru-RU" b="1" i="1"/>
            </a:br>
            <a:r>
              <a:rPr lang="ru-RU" b="1" i="1"/>
              <a:t>на ветру!</a:t>
            </a:r>
            <a:br>
              <a:rPr lang="ru-RU" b="1" i="1"/>
            </a:br>
            <a:r>
              <a:rPr lang="ru-RU" b="1" i="1"/>
              <a:t> Т.Белозёров</a:t>
            </a:r>
            <a:r>
              <a:rPr lang="ru-RU" b="1"/>
              <a:t>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/>
          </p:cNvSpPr>
          <p:nvPr>
            <p:ph type="body" idx="4294967295"/>
          </p:nvPr>
        </p:nvSpPr>
        <p:spPr>
          <a:xfrm>
            <a:off x="0" y="620713"/>
            <a:ext cx="7239000" cy="5903912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400" b="1" i="1" smtClean="0">
                <a:solidFill>
                  <a:srgbClr val="FF3300"/>
                </a:solidFill>
                <a:latin typeface="Arial" charset="0"/>
              </a:rPr>
              <a:t>     </a:t>
            </a:r>
            <a:r>
              <a:rPr lang="ru-RU" sz="1400" b="1" i="1" smtClean="0">
                <a:solidFill>
                  <a:srgbClr val="284D1F"/>
                </a:solidFill>
                <a:latin typeface="Arial" charset="0"/>
              </a:rPr>
              <a:t>Есть один такой цветок,</a:t>
            </a:r>
            <a:br>
              <a:rPr lang="ru-RU" sz="1400" b="1" i="1" smtClean="0">
                <a:solidFill>
                  <a:srgbClr val="284D1F"/>
                </a:solidFill>
                <a:latin typeface="Arial" charset="0"/>
              </a:rPr>
            </a:br>
            <a:r>
              <a:rPr lang="ru-RU" sz="1400" b="1" i="1" smtClean="0">
                <a:solidFill>
                  <a:srgbClr val="284D1F"/>
                </a:solidFill>
                <a:latin typeface="Arial" charset="0"/>
              </a:rPr>
              <a:t>не вплетешь его в венок.</a:t>
            </a:r>
            <a:br>
              <a:rPr lang="ru-RU" sz="1400" b="1" i="1" smtClean="0">
                <a:solidFill>
                  <a:srgbClr val="284D1F"/>
                </a:solidFill>
                <a:latin typeface="Arial" charset="0"/>
              </a:rPr>
            </a:br>
            <a:r>
              <a:rPr lang="ru-RU" sz="1400" b="1" i="1" smtClean="0">
                <a:solidFill>
                  <a:srgbClr val="284D1F"/>
                </a:solidFill>
                <a:latin typeface="Arial" charset="0"/>
              </a:rPr>
              <a:t>На него подуй слегка: </a:t>
            </a:r>
            <a:br>
              <a:rPr lang="ru-RU" sz="1400" b="1" i="1" smtClean="0">
                <a:solidFill>
                  <a:srgbClr val="284D1F"/>
                </a:solidFill>
                <a:latin typeface="Arial" charset="0"/>
              </a:rPr>
            </a:br>
            <a:r>
              <a:rPr lang="ru-RU" sz="1400" b="1" i="1" smtClean="0">
                <a:solidFill>
                  <a:srgbClr val="284D1F"/>
                </a:solidFill>
                <a:latin typeface="Arial" charset="0"/>
              </a:rPr>
              <a:t>Был цветок - и нет цветка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400" b="1" i="1" smtClean="0">
                <a:solidFill>
                  <a:srgbClr val="284D1F"/>
                </a:solidFill>
                <a:latin typeface="Arial" charset="0"/>
              </a:rPr>
              <a:t/>
            </a:r>
            <a:br>
              <a:rPr lang="ru-RU" sz="1400" b="1" i="1" smtClean="0">
                <a:solidFill>
                  <a:srgbClr val="284D1F"/>
                </a:solidFill>
                <a:latin typeface="Arial" charset="0"/>
              </a:rPr>
            </a:br>
            <a:r>
              <a:rPr lang="ru-RU" sz="1400" b="1" i="1" smtClean="0">
                <a:solidFill>
                  <a:srgbClr val="284D1F"/>
                </a:solidFill>
                <a:latin typeface="Arial" charset="0"/>
              </a:rPr>
              <a:t>Золотой и молодой за неделю стал седой,</a:t>
            </a:r>
            <a:br>
              <a:rPr lang="ru-RU" sz="1400" b="1" i="1" smtClean="0">
                <a:solidFill>
                  <a:srgbClr val="284D1F"/>
                </a:solidFill>
                <a:latin typeface="Arial" charset="0"/>
              </a:rPr>
            </a:br>
            <a:r>
              <a:rPr lang="ru-RU" sz="1400" b="1" i="1" smtClean="0">
                <a:solidFill>
                  <a:srgbClr val="284D1F"/>
                </a:solidFill>
                <a:latin typeface="Arial" charset="0"/>
              </a:rPr>
              <a:t>А денечка через два облысела голова,</a:t>
            </a:r>
            <a:br>
              <a:rPr lang="ru-RU" sz="1400" b="1" i="1" smtClean="0">
                <a:solidFill>
                  <a:srgbClr val="284D1F"/>
                </a:solidFill>
                <a:latin typeface="Arial" charset="0"/>
              </a:rPr>
            </a:br>
            <a:r>
              <a:rPr lang="ru-RU" sz="1400" b="1" i="1" smtClean="0">
                <a:solidFill>
                  <a:srgbClr val="284D1F"/>
                </a:solidFill>
                <a:latin typeface="Arial" charset="0"/>
              </a:rPr>
              <a:t>Спрячу-ка в карманчик бывший ...</a:t>
            </a:r>
            <a:br>
              <a:rPr lang="ru-RU" sz="1400" b="1" i="1" smtClean="0">
                <a:solidFill>
                  <a:srgbClr val="284D1F"/>
                </a:solidFill>
                <a:latin typeface="Arial" charset="0"/>
              </a:rPr>
            </a:br>
            <a:endParaRPr lang="ru-RU" sz="1400" b="1" i="1" smtClean="0">
              <a:solidFill>
                <a:srgbClr val="284D1F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400" b="1" i="1" smtClean="0">
                <a:solidFill>
                  <a:srgbClr val="284D1F"/>
                </a:solidFill>
                <a:latin typeface="Arial" charset="0"/>
              </a:rPr>
              <a:t>      </a:t>
            </a:r>
            <a:br>
              <a:rPr lang="ru-RU" sz="1400" b="1" i="1" smtClean="0">
                <a:solidFill>
                  <a:srgbClr val="284D1F"/>
                </a:solidFill>
                <a:latin typeface="Arial" charset="0"/>
              </a:rPr>
            </a:br>
            <a:r>
              <a:rPr lang="ru-RU" sz="1400" b="1" i="1" smtClean="0">
                <a:solidFill>
                  <a:srgbClr val="284D1F"/>
                </a:solidFill>
                <a:latin typeface="Arial" charset="0"/>
              </a:rPr>
              <a:t>Рос шар бел, ветер дунул - шар улетел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1400" b="1" i="1" smtClean="0">
              <a:solidFill>
                <a:srgbClr val="284D1F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400" b="1" i="1" smtClean="0">
                <a:solidFill>
                  <a:srgbClr val="284D1F"/>
                </a:solidFill>
                <a:latin typeface="Arial" charset="0"/>
              </a:rPr>
              <a:t/>
            </a:r>
            <a:br>
              <a:rPr lang="ru-RU" sz="1400" b="1" i="1" smtClean="0">
                <a:solidFill>
                  <a:srgbClr val="284D1F"/>
                </a:solidFill>
                <a:latin typeface="Arial" charset="0"/>
              </a:rPr>
            </a:br>
            <a:r>
              <a:rPr lang="ru-RU" sz="1400" b="1" i="1" smtClean="0">
                <a:solidFill>
                  <a:srgbClr val="284D1F"/>
                </a:solidFill>
                <a:latin typeface="Arial" charset="0"/>
              </a:rPr>
              <a:t>Я шарик пушистый, белею в поле чистом,</a:t>
            </a:r>
            <a:br>
              <a:rPr lang="ru-RU" sz="1400" b="1" i="1" smtClean="0">
                <a:solidFill>
                  <a:srgbClr val="284D1F"/>
                </a:solidFill>
                <a:latin typeface="Arial" charset="0"/>
              </a:rPr>
            </a:br>
            <a:r>
              <a:rPr lang="ru-RU" sz="1400" b="1" i="1" smtClean="0">
                <a:solidFill>
                  <a:srgbClr val="284D1F"/>
                </a:solidFill>
                <a:latin typeface="Arial" charset="0"/>
              </a:rPr>
              <a:t>А дунул ветерок, остался стебелек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1400" b="1" i="1" smtClean="0">
              <a:solidFill>
                <a:srgbClr val="284D1F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400" b="1" i="1" smtClean="0">
                <a:solidFill>
                  <a:srgbClr val="284D1F"/>
                </a:solidFill>
                <a:latin typeface="Arial" charset="0"/>
              </a:rPr>
              <a:t/>
            </a:r>
            <a:br>
              <a:rPr lang="ru-RU" sz="1400" b="1" i="1" smtClean="0">
                <a:solidFill>
                  <a:srgbClr val="284D1F"/>
                </a:solidFill>
                <a:latin typeface="Arial" charset="0"/>
              </a:rPr>
            </a:br>
            <a:r>
              <a:rPr lang="ru-RU" sz="1400" b="1" i="1" smtClean="0">
                <a:solidFill>
                  <a:srgbClr val="284D1F"/>
                </a:solidFill>
                <a:latin typeface="Arial" charset="0"/>
              </a:rPr>
              <a:t>В летний солнечный денек</a:t>
            </a:r>
            <a:br>
              <a:rPr lang="ru-RU" sz="1400" b="1" i="1" smtClean="0">
                <a:solidFill>
                  <a:srgbClr val="284D1F"/>
                </a:solidFill>
                <a:latin typeface="Arial" charset="0"/>
              </a:rPr>
            </a:br>
            <a:r>
              <a:rPr lang="ru-RU" sz="1400" b="1" i="1" smtClean="0">
                <a:solidFill>
                  <a:srgbClr val="284D1F"/>
                </a:solidFill>
                <a:latin typeface="Arial" charset="0"/>
              </a:rPr>
              <a:t>золотой расцвел цветок.</a:t>
            </a:r>
            <a:br>
              <a:rPr lang="ru-RU" sz="1400" b="1" i="1" smtClean="0">
                <a:solidFill>
                  <a:srgbClr val="284D1F"/>
                </a:solidFill>
                <a:latin typeface="Arial" charset="0"/>
              </a:rPr>
            </a:br>
            <a:r>
              <a:rPr lang="ru-RU" sz="1400" b="1" i="1" smtClean="0">
                <a:solidFill>
                  <a:srgbClr val="284D1F"/>
                </a:solidFill>
                <a:latin typeface="Arial" charset="0"/>
              </a:rPr>
              <a:t>На высокой тонкой ножке</a:t>
            </a:r>
            <a:br>
              <a:rPr lang="ru-RU" sz="1400" b="1" i="1" smtClean="0">
                <a:solidFill>
                  <a:srgbClr val="284D1F"/>
                </a:solidFill>
                <a:latin typeface="Arial" charset="0"/>
              </a:rPr>
            </a:br>
            <a:r>
              <a:rPr lang="ru-RU" sz="1400" b="1" i="1" smtClean="0">
                <a:solidFill>
                  <a:srgbClr val="284D1F"/>
                </a:solidFill>
                <a:latin typeface="Arial" charset="0"/>
              </a:rPr>
              <a:t>все дремал он у дорожки,</a:t>
            </a:r>
            <a:br>
              <a:rPr lang="ru-RU" sz="1400" b="1" i="1" smtClean="0">
                <a:solidFill>
                  <a:srgbClr val="284D1F"/>
                </a:solidFill>
                <a:latin typeface="Arial" charset="0"/>
              </a:rPr>
            </a:br>
            <a:r>
              <a:rPr lang="ru-RU" sz="1400" b="1" i="1" smtClean="0">
                <a:solidFill>
                  <a:srgbClr val="284D1F"/>
                </a:solidFill>
                <a:latin typeface="Arial" charset="0"/>
              </a:rPr>
              <a:t>А проснулся - улыбнулся: </a:t>
            </a:r>
            <a:br>
              <a:rPr lang="ru-RU" sz="1400" b="1" i="1" smtClean="0">
                <a:solidFill>
                  <a:srgbClr val="284D1F"/>
                </a:solidFill>
                <a:latin typeface="Arial" charset="0"/>
              </a:rPr>
            </a:br>
            <a:r>
              <a:rPr lang="ru-RU" sz="1400" b="1" i="1" smtClean="0">
                <a:solidFill>
                  <a:srgbClr val="284D1F"/>
                </a:solidFill>
                <a:latin typeface="Arial" charset="0"/>
              </a:rPr>
              <a:t>- вот пушистый я какой!</a:t>
            </a:r>
            <a:br>
              <a:rPr lang="ru-RU" sz="1400" b="1" i="1" smtClean="0">
                <a:solidFill>
                  <a:srgbClr val="284D1F"/>
                </a:solidFill>
                <a:latin typeface="Arial" charset="0"/>
              </a:rPr>
            </a:br>
            <a:r>
              <a:rPr lang="ru-RU" sz="1400" b="1" i="1" smtClean="0">
                <a:solidFill>
                  <a:srgbClr val="284D1F"/>
                </a:solidFill>
                <a:latin typeface="Arial" charset="0"/>
              </a:rPr>
              <a:t>Ах, боюсь, что разлечусь,</a:t>
            </a:r>
            <a:br>
              <a:rPr lang="ru-RU" sz="1400" b="1" i="1" smtClean="0">
                <a:solidFill>
                  <a:srgbClr val="284D1F"/>
                </a:solidFill>
                <a:latin typeface="Arial" charset="0"/>
              </a:rPr>
            </a:br>
            <a:r>
              <a:rPr lang="ru-RU" sz="1400" b="1" i="1" smtClean="0">
                <a:solidFill>
                  <a:srgbClr val="284D1F"/>
                </a:solidFill>
                <a:latin typeface="Arial" charset="0"/>
              </a:rPr>
              <a:t>тише, ветер луговой!</a:t>
            </a:r>
            <a:br>
              <a:rPr lang="ru-RU" sz="1400" b="1" i="1" smtClean="0">
                <a:solidFill>
                  <a:srgbClr val="284D1F"/>
                </a:solidFill>
                <a:latin typeface="Arial" charset="0"/>
              </a:rPr>
            </a:br>
            <a:endParaRPr lang="ru-RU" sz="1400" b="1" i="1" smtClean="0">
              <a:solidFill>
                <a:srgbClr val="284D1F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400" b="1" i="1" smtClean="0">
                <a:solidFill>
                  <a:srgbClr val="284D1F"/>
                </a:solidFill>
                <a:latin typeface="Arial" charset="0"/>
              </a:rPr>
              <a:t/>
            </a:r>
            <a:br>
              <a:rPr lang="ru-RU" sz="1400" b="1" i="1" smtClean="0">
                <a:solidFill>
                  <a:srgbClr val="284D1F"/>
                </a:solidFill>
                <a:latin typeface="Arial" charset="0"/>
              </a:rPr>
            </a:br>
            <a:r>
              <a:rPr lang="ru-RU" sz="1400" b="1" i="1" smtClean="0">
                <a:solidFill>
                  <a:srgbClr val="284D1F"/>
                </a:solidFill>
                <a:latin typeface="Arial" charset="0"/>
              </a:rPr>
              <a:t>На зеленой хрупкой ножке</a:t>
            </a:r>
            <a:br>
              <a:rPr lang="ru-RU" sz="1400" b="1" i="1" smtClean="0">
                <a:solidFill>
                  <a:srgbClr val="284D1F"/>
                </a:solidFill>
                <a:latin typeface="Arial" charset="0"/>
              </a:rPr>
            </a:br>
            <a:r>
              <a:rPr lang="ru-RU" sz="1400" b="1" i="1" smtClean="0">
                <a:solidFill>
                  <a:srgbClr val="284D1F"/>
                </a:solidFill>
                <a:latin typeface="Arial" charset="0"/>
              </a:rPr>
              <a:t>вырос шарик у дорожки.</a:t>
            </a:r>
            <a:br>
              <a:rPr lang="ru-RU" sz="1400" b="1" i="1" smtClean="0">
                <a:solidFill>
                  <a:srgbClr val="284D1F"/>
                </a:solidFill>
                <a:latin typeface="Arial" charset="0"/>
              </a:rPr>
            </a:br>
            <a:r>
              <a:rPr lang="ru-RU" sz="1400" b="1" i="1" smtClean="0">
                <a:solidFill>
                  <a:srgbClr val="284D1F"/>
                </a:solidFill>
                <a:latin typeface="Arial" charset="0"/>
              </a:rPr>
              <a:t>Ветерочек прошуршал </a:t>
            </a:r>
            <a:br>
              <a:rPr lang="ru-RU" sz="1400" b="1" i="1" smtClean="0">
                <a:solidFill>
                  <a:srgbClr val="284D1F"/>
                </a:solidFill>
                <a:latin typeface="Arial" charset="0"/>
              </a:rPr>
            </a:br>
            <a:r>
              <a:rPr lang="ru-RU" sz="1400" b="1" i="1" smtClean="0">
                <a:solidFill>
                  <a:srgbClr val="284D1F"/>
                </a:solidFill>
                <a:latin typeface="Arial" charset="0"/>
              </a:rPr>
              <a:t>и развеял этот шар</a:t>
            </a:r>
            <a:r>
              <a:rPr lang="ru-RU" sz="1400" b="1" i="1" smtClean="0">
                <a:solidFill>
                  <a:srgbClr val="284D1F"/>
                </a:solidFill>
                <a:latin typeface="Trebuchet MS" pitchFamily="34" charset="0"/>
              </a:rPr>
              <a:t> </a:t>
            </a:r>
          </a:p>
        </p:txBody>
      </p:sp>
      <p:pic>
        <p:nvPicPr>
          <p:cNvPr id="26628" name="Picture 4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0"/>
            <a:ext cx="464185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</TotalTime>
  <Words>275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Trebuchet MS</vt:lpstr>
      <vt:lpstr>Arial</vt:lpstr>
      <vt:lpstr>Wingdings 2</vt:lpstr>
      <vt:lpstr>Wingdings</vt:lpstr>
      <vt:lpstr>Calibri</vt:lpstr>
      <vt:lpstr>Изящная</vt:lpstr>
      <vt:lpstr>Изящная</vt:lpstr>
      <vt:lpstr>Изящная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Шматочки</dc:creator>
  <cp:lastModifiedBy>Ривер</cp:lastModifiedBy>
  <cp:revision>6</cp:revision>
  <dcterms:created xsi:type="dcterms:W3CDTF">2010-09-21T14:48:35Z</dcterms:created>
  <dcterms:modified xsi:type="dcterms:W3CDTF">2010-09-22T06:12:00Z</dcterms:modified>
</cp:coreProperties>
</file>