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71B"/>
    <a:srgbClr val="2A8A1A"/>
    <a:srgbClr val="1B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9" autoAdjust="0"/>
    <p:restoredTop sz="99467" autoAdjust="0"/>
  </p:normalViewPr>
  <p:slideViewPr>
    <p:cSldViewPr>
      <p:cViewPr varScale="1">
        <p:scale>
          <a:sx n="70" d="100"/>
          <a:sy n="70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96A18-A7AE-45A4-8B78-356F3445C200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3B776-EFB1-407B-A5CB-55A0E063E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03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776-EFB1-407B-A5CB-55A0E063EE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3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B776-EFB1-407B-A5CB-55A0E063EE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7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дошкольное образовательное учреждение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развития ребёнка- детский сад №18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города Кропоткин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Кавказский район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6224"/>
            <a:ext cx="1828800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13" y="1556792"/>
            <a:ext cx="1138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6345" y="1798365"/>
            <a:ext cx="5327068" cy="16619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B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sz="2800" b="1" dirty="0">
                <a:solidFill>
                  <a:srgbClr val="1B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 </a:t>
            </a:r>
          </a:p>
          <a:p>
            <a:r>
              <a:rPr lang="ru-RU" sz="2800" b="1" dirty="0" smtClean="0">
                <a:solidFill>
                  <a:srgbClr val="1B12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и подготовительной к школе группе.</a:t>
            </a:r>
            <a:endParaRPr lang="ru-RU" sz="2800" b="1" dirty="0">
              <a:solidFill>
                <a:srgbClr val="1B12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03849" y="4149080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О. А. Колесникова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подготовительной к школе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«Берёзка»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содействии воспитателя группы «Сказка»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 М. Секретарёвой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174" y="3627257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86" y="404665"/>
            <a:ext cx="3276932" cy="2457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021" y="353567"/>
            <a:ext cx="3164505" cy="2373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86" y="3646057"/>
            <a:ext cx="3210415" cy="240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1460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1" y="692697"/>
            <a:ext cx="5323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увеличительными стёклами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«попрыгунчики».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077072"/>
            <a:ext cx="3515883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30370"/>
            <a:ext cx="3163654" cy="237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676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1"/>
            <a:ext cx="303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бумагой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931" y="1392733"/>
            <a:ext cx="2909763" cy="2182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08844"/>
            <a:ext cx="3133468" cy="235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74" y="4115164"/>
            <a:ext cx="3133468" cy="235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227" y="4115164"/>
            <a:ext cx="3133467" cy="2350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698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0648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797" y="2520280"/>
            <a:ext cx="1979712" cy="1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789039"/>
            <a:ext cx="3081137" cy="2310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441" y="4576719"/>
            <a:ext cx="2164423" cy="162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003" y="260648"/>
            <a:ext cx="3072099" cy="2304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1948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32656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308" y="3573016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620688"/>
            <a:ext cx="3213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42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06644" y="1034116"/>
            <a:ext cx="3307422" cy="2480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93177" y="3235415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307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95969" y="896720"/>
            <a:ext cx="3936437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861048"/>
            <a:ext cx="3528392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43608" y="404665"/>
            <a:ext cx="357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97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763" y="548138"/>
            <a:ext cx="3528393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9" y="4024542"/>
            <a:ext cx="3131843" cy="2348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878" y="4091863"/>
            <a:ext cx="3042082" cy="2281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5630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836712"/>
            <a:ext cx="5364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F171B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srgbClr val="CF171B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2274838"/>
            <a:ext cx="7488832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научившиеся ...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школы не прошел.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К.Е. Тимирязев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12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66439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 детей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стремления  к самостоятельному познанию.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3672408" cy="2065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0626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1"/>
            <a:ext cx="15522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условия для развития познавательной активности детей в процессе совместной с педагогом и самостоятельной деятельности.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Реализовать личностно – ориентированную модель взаимодействия педагога и ребёнка.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амплификации (обогащению) психического развития детей.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Актуализировать сенсорный опыт детей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пользоваться элементарными приборами ( градусники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лупы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пипетка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фонарик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линейка)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способы самоконтроля для работы с различными материалами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бережное отношение к своему здоровью.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Прививать специальные трудовые умения.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7" y="332657"/>
            <a:ext cx="4160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льдом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снегом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209" y="1124744"/>
            <a:ext cx="4258711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96952"/>
            <a:ext cx="4272172" cy="3204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0844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17032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016" y="436004"/>
            <a:ext cx="353060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9890"/>
            <a:ext cx="2434332" cy="27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789041"/>
            <a:ext cx="307234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6893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413" y="476672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45024"/>
            <a:ext cx="3491880" cy="261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325" y="3715859"/>
            <a:ext cx="3302987" cy="24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1707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3" y="332657"/>
            <a:ext cx="236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 светом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72" y="1383235"/>
            <a:ext cx="2664296" cy="199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227834"/>
            <a:ext cx="2843980" cy="2132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03775"/>
            <a:ext cx="2736303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227963"/>
            <a:ext cx="284380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49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04665"/>
            <a:ext cx="553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магнитами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резиной.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45" y="1295814"/>
            <a:ext cx="3116473" cy="233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730" y="3933057"/>
            <a:ext cx="3106761" cy="2330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695" y="3933057"/>
            <a:ext cx="3106761" cy="2330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33684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523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210</Words>
  <Application>Microsoft Office PowerPoint</Application>
  <PresentationFormat>Экран (4:3)</PresentationFormat>
  <Paragraphs>36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автономное  дошкольное образовательное учреждение  центр развития ребёнка- детский сад №18   города Кропоткин  муниципального образования Кавказский район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 центр развития ребёнка- детский сад №18   города Кропоткин  муниципального образования Кавказский район   </dc:title>
  <dc:creator>Ольга</dc:creator>
  <cp:lastModifiedBy>Ольга</cp:lastModifiedBy>
  <cp:revision>50</cp:revision>
  <dcterms:created xsi:type="dcterms:W3CDTF">2015-01-20T15:10:38Z</dcterms:created>
  <dcterms:modified xsi:type="dcterms:W3CDTF">2015-01-31T13:43:12Z</dcterms:modified>
</cp:coreProperties>
</file>