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91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1738736"/>
            <a:ext cx="6440787" cy="1224136"/>
          </a:xfrm>
        </p:spPr>
        <p:txBody>
          <a:bodyPr/>
          <a:lstStyle/>
          <a:p>
            <a:r>
              <a:rPr lang="ru-RU" dirty="0" smtClean="0"/>
              <a:t>радость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861048"/>
            <a:ext cx="3744416" cy="270852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51" y="3212976"/>
            <a:ext cx="3647393" cy="328621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85510"/>
            <a:ext cx="2958426" cy="307148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19" y="332656"/>
            <a:ext cx="2764569" cy="2755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418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грусть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861048"/>
            <a:ext cx="3404196" cy="255314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140968"/>
            <a:ext cx="3456384" cy="35586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476672"/>
            <a:ext cx="2952328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675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удивление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060848"/>
            <a:ext cx="4032448" cy="4176464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54240"/>
            <a:ext cx="3099596" cy="305873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380836"/>
            <a:ext cx="4701196" cy="3144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564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злость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501008"/>
            <a:ext cx="4032448" cy="319185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719624"/>
            <a:ext cx="4032448" cy="40324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2"/>
            <a:ext cx="3502144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8496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обида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717032"/>
            <a:ext cx="2664296" cy="246239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912" y="1412776"/>
            <a:ext cx="3979630" cy="531703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76672"/>
            <a:ext cx="3600400" cy="2947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67802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5</Words>
  <Application>Microsoft Office PowerPoint</Application>
  <PresentationFormat>Экран (4:3)</PresentationFormat>
  <Paragraphs>5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радость</vt:lpstr>
      <vt:lpstr>грусть</vt:lpstr>
      <vt:lpstr>удивление</vt:lpstr>
      <vt:lpstr>злость</vt:lpstr>
      <vt:lpstr>обида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радость</dc:title>
  <dc:creator>Denis</dc:creator>
  <cp:lastModifiedBy>Denis</cp:lastModifiedBy>
  <cp:revision>6</cp:revision>
  <dcterms:created xsi:type="dcterms:W3CDTF">2014-03-12T16:49:36Z</dcterms:created>
  <dcterms:modified xsi:type="dcterms:W3CDTF">2014-03-12T17:10:41Z</dcterms:modified>
</cp:coreProperties>
</file>