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8" r:id="rId3"/>
    <p:sldId id="259" r:id="rId4"/>
    <p:sldId id="265" r:id="rId5"/>
    <p:sldId id="270" r:id="rId6"/>
    <p:sldId id="268" r:id="rId7"/>
    <p:sldId id="272" r:id="rId8"/>
    <p:sldId id="27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0B3-76B2-44E0-BE94-B1A680A1E0D7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197B1-C55F-4606-AE04-933E1FE05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1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197B1-C55F-4606-AE04-933E1FE058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197B1-C55F-4606-AE04-933E1FE058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C8C5D-8C2A-473A-899C-D5598010816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fp=4&amp;img_url=http://st.biglion.ru/upload/files/photomozaic1.jpg&amp;uinfo=ww-989-wh-616-fw-765-fh-448-pd-1&amp;p=4&amp;text=%D0%BA%D0%B0%D1%80%D1%82%D0%B8%D0%BD%D0%BA%D0%B8%20%D0%B4%D0%B5%D1%82%D0%B5%D0%B9&amp;noreask=1&amp;pos=142&amp;rpt=simage&amp;lr=111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3" descr="л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357554" y="5357826"/>
            <a:ext cx="535785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Нефтеюганск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3240" y="1556792"/>
            <a:ext cx="68407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endParaRPr lang="ru-RU" alt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эмоционального благополучия </a:t>
            </a:r>
            <a:endParaRPr lang="ru-RU" alt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alt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дошкольного возраста  </a:t>
            </a:r>
          </a:p>
          <a:p>
            <a:pPr algn="ctr"/>
            <a:r>
              <a:rPr lang="ru-RU" alt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(в свете требований ФГОС)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756576" y="6237312"/>
            <a:ext cx="144016" cy="62068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8"/>
          <p:cNvSpPr txBox="1">
            <a:spLocks/>
          </p:cNvSpPr>
          <p:nvPr/>
        </p:nvSpPr>
        <p:spPr>
          <a:xfrm>
            <a:off x="3357554" y="3786190"/>
            <a:ext cx="5357850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 и провела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педагог-психолог  МБДОУ «Детский сад №1»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Макеева Елена Викторовна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л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040188" cy="639762"/>
          </a:xfrm>
        </p:spPr>
        <p:txBody>
          <a:bodyPr/>
          <a:lstStyle/>
          <a:p>
            <a:r>
              <a:rPr lang="ru-RU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Комфортное состояние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4040188" cy="3198341"/>
          </a:xfrm>
          <a:solidFill>
            <a:schemeClr val="bg1"/>
          </a:solidFill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спокоен,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жизнерадостен,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активен,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охотно включается в детскую деятельность и общение,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легок и инициативен в контактах со взрослыми,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удовольствием посещает детский сад.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1700808"/>
            <a:ext cx="4041775" cy="4752528"/>
          </a:xfrm>
          <a:solidFill>
            <a:schemeClr val="bg1"/>
          </a:solidFill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вял,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сторонится детей,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робок,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сильно смущается при обращении к нему взрослых или незнакомых детей,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нерешителен,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проявляет тревожность в новых ситуациях,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безынициативен и нерешителен в принятии решений.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5" y="188640"/>
            <a:ext cx="838842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Эмоциональное благополучие дошкольника </a:t>
            </a:r>
          </a:p>
          <a:p>
            <a:pPr algn="ctr"/>
            <a:r>
              <a:rPr lang="ru-RU" sz="2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определяется следующими признаками:</a:t>
            </a:r>
            <a:endParaRPr lang="ru-RU" sz="2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196752"/>
            <a:ext cx="38525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Дискомфортное состояние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блако 43"/>
          <p:cNvSpPr/>
          <p:nvPr/>
        </p:nvSpPr>
        <p:spPr>
          <a:xfrm>
            <a:off x="4716016" y="4149080"/>
            <a:ext cx="1800200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124" name="Рисунок 3" descr="л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071546"/>
            <a:ext cx="2626256" cy="13573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взаимодействия взрослого с детьми, ориентируясь на интересы и возможности каждого ребенка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357826"/>
            <a:ext cx="2350420" cy="11818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Создания  предметно-пространственной  развивающей образовательной среды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786322"/>
            <a:ext cx="1898922" cy="15716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деятельности (Игры-занятия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игры-упражнения,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игры-инсценировки)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1052736"/>
            <a:ext cx="2643206" cy="7331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Установление правил взаимодействия в разных ситуациях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5072074"/>
            <a:ext cx="2128837" cy="12801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за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физическим и психическим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состоянием ребёнка</a:t>
            </a:r>
          </a:p>
        </p:txBody>
      </p:sp>
      <p:cxnSp>
        <p:nvCxnSpPr>
          <p:cNvPr id="26" name="Прямая со стрелкой 25"/>
          <p:cNvCxnSpPr>
            <a:stCxn id="53" idx="1"/>
            <a:endCxn id="11" idx="0"/>
          </p:cNvCxnSpPr>
          <p:nvPr/>
        </p:nvCxnSpPr>
        <p:spPr>
          <a:xfrm rot="5400000">
            <a:off x="4212406" y="5105388"/>
            <a:ext cx="501359" cy="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3" idx="0"/>
          </p:cNvCxnSpPr>
          <p:nvPr/>
        </p:nvCxnSpPr>
        <p:spPr>
          <a:xfrm>
            <a:off x="5357818" y="4643446"/>
            <a:ext cx="1635923" cy="4286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2643174" y="4071942"/>
            <a:ext cx="714382" cy="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2" idx="2"/>
          </p:cNvCxnSpPr>
          <p:nvPr/>
        </p:nvCxnSpPr>
        <p:spPr>
          <a:xfrm flipV="1">
            <a:off x="5500694" y="3200392"/>
            <a:ext cx="2064551" cy="65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3" idx="3"/>
          </p:cNvCxnSpPr>
          <p:nvPr/>
        </p:nvCxnSpPr>
        <p:spPr>
          <a:xfrm rot="5400000" flipH="1" flipV="1">
            <a:off x="3508558" y="2748772"/>
            <a:ext cx="1920264" cy="7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9" idx="2"/>
          </p:cNvCxnSpPr>
          <p:nvPr/>
        </p:nvCxnSpPr>
        <p:spPr>
          <a:xfrm rot="10800000">
            <a:off x="1678762" y="3215654"/>
            <a:ext cx="1750233" cy="641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2571736" y="2428868"/>
            <a:ext cx="1428760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12" idx="0"/>
          </p:cNvCxnSpPr>
          <p:nvPr/>
        </p:nvCxnSpPr>
        <p:spPr>
          <a:xfrm rot="10800000" flipV="1">
            <a:off x="1735248" y="4643446"/>
            <a:ext cx="1622307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Облако 52"/>
          <p:cNvSpPr/>
          <p:nvPr/>
        </p:nvSpPr>
        <p:spPr>
          <a:xfrm>
            <a:off x="3143240" y="3643314"/>
            <a:ext cx="2643206" cy="1214446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algn="ctr"/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КОМФОРТНОЕ СОСТОЯНИЕ РЕБЕНКА</a:t>
            </a:r>
          </a:p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0"/>
            <a:ext cx="88924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Условия, обеспечивающие комфортное  состояние ребенка в ДОУ</a:t>
            </a:r>
            <a:endParaRPr lang="ru-RU" sz="2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2357430"/>
            <a:ext cx="1651906" cy="70008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ребёнку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429388" y="3500438"/>
            <a:ext cx="2428892" cy="10572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и поддержка положительной самооценки, уверенности в собственных возможностях и способностях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2285992"/>
            <a:ext cx="2128837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Учёт и использование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привычек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стереотипов поведения ребёнка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15074" y="1071546"/>
            <a:ext cx="1785950" cy="6439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 flipH="1" flipV="1">
            <a:off x="5197085" y="1803789"/>
            <a:ext cx="1928823" cy="1750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85786" y="2571744"/>
            <a:ext cx="1785950" cy="6439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индивидуальности  и инициативы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429000"/>
            <a:ext cx="1897111" cy="107157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со взрослыми (непосредственное общение с каждым ребенком)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715008" y="4000504"/>
            <a:ext cx="71438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DSCF3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1694" y="3429000"/>
            <a:ext cx="3929090" cy="2893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DSCF3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21447"/>
            <a:ext cx="3952903" cy="2964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DSCF34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619" y="357166"/>
            <a:ext cx="3905277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DSCF3444.JPG"/>
          <p:cNvPicPr>
            <a:picLocks noChangeAspect="1" noChangeArrowheads="1"/>
          </p:cNvPicPr>
          <p:nvPr/>
        </p:nvPicPr>
        <p:blipFill>
          <a:blip r:embed="rId3" cstate="print"/>
          <a:srcRect l="3509" r="1754" b="4093"/>
          <a:stretch>
            <a:fillRect/>
          </a:stretch>
        </p:blipFill>
        <p:spPr bwMode="auto">
          <a:xfrm>
            <a:off x="2405048" y="466475"/>
            <a:ext cx="3857652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E:\DSCF3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119592" cy="3089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E:\DSCF3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4071966" cy="3053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E:\DSCF3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DSCF3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25388"/>
            <a:ext cx="4119591" cy="3089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Рисунок 3" descr="л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E:\DSCF3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476648" cy="3357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E:\DSCF3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14686"/>
            <a:ext cx="4143404" cy="3107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Рисунок 3" descr="ло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E:\DSCF3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625379" cy="4833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E:\DSCF3483.JPG"/>
          <p:cNvPicPr>
            <a:picLocks noChangeAspect="1" noChangeArrowheads="1"/>
          </p:cNvPicPr>
          <p:nvPr/>
        </p:nvPicPr>
        <p:blipFill>
          <a:blip r:embed="rId4" cstate="print"/>
          <a:srcRect l="19812" t="-500" r="17750" b="250"/>
          <a:stretch>
            <a:fillRect/>
          </a:stretch>
        </p:blipFill>
        <p:spPr bwMode="auto">
          <a:xfrm>
            <a:off x="4932040" y="1988840"/>
            <a:ext cx="3786214" cy="455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100" name="Рисунок 3" descr="л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6929454" y="3357562"/>
            <a:ext cx="1857388" cy="936105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Фольклор   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000100" y="5429264"/>
            <a:ext cx="1928826" cy="857256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786578" y="4500570"/>
            <a:ext cx="2071702" cy="107157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Ситуации,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беседы,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диалогическое общение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71472" y="3214686"/>
            <a:ext cx="1857388" cy="857256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Игры на сплочение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785786" y="1928802"/>
            <a:ext cx="2016224" cy="985838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Игрушки, дидактические и настольные игры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5" y="246221"/>
            <a:ext cx="842493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Средства развития</a:t>
            </a:r>
          </a:p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коммуникативных навыков</a:t>
            </a:r>
            <a:endParaRPr lang="ru-RU" sz="2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071802" y="5643578"/>
            <a:ext cx="1785950" cy="928694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Сюжетные, ролевые игры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5072066" y="5429264"/>
            <a:ext cx="1785950" cy="1009822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Праздники, развлечения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714612" y="1071546"/>
            <a:ext cx="2016224" cy="107157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Хороводные, коммуникативные игры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4929190" y="1071546"/>
            <a:ext cx="1928826" cy="1214446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на развитие адекватной самооценки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6643702" y="1857364"/>
            <a:ext cx="2214578" cy="1143008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Игры, этюды направленные на эмоционально-коммуникативное развитие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3500430" y="2714620"/>
            <a:ext cx="2286016" cy="2214578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9" name="Picture 13" descr="http://im7-tub-ru.yandex.net/i?id=464917214-0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00372"/>
            <a:ext cx="1714512" cy="1678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0" name="Облако 19"/>
          <p:cNvSpPr/>
          <p:nvPr/>
        </p:nvSpPr>
        <p:spPr>
          <a:xfrm>
            <a:off x="357158" y="4214818"/>
            <a:ext cx="2000264" cy="928694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Уголки эмоциональной разгрузки (уединения)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261</Words>
  <Application>Microsoft Office PowerPoint</Application>
  <PresentationFormat>Экран (4:3)</PresentationFormat>
  <Paragraphs>57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RBT</cp:lastModifiedBy>
  <cp:revision>89</cp:revision>
  <dcterms:created xsi:type="dcterms:W3CDTF">2014-02-16T10:07:39Z</dcterms:created>
  <dcterms:modified xsi:type="dcterms:W3CDTF">2015-01-31T14:21:32Z</dcterms:modified>
</cp:coreProperties>
</file>