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FF99"/>
    <a:srgbClr val="92609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711" autoAdjust="0"/>
    <p:restoredTop sz="94660"/>
  </p:normalViewPr>
  <p:slideViewPr>
    <p:cSldViewPr>
      <p:cViewPr varScale="1">
        <p:scale>
          <a:sx n="69" d="100"/>
          <a:sy n="69" d="100"/>
        </p:scale>
        <p:origin x="-112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D2424-48FD-4AD6-BB9F-B3576E75F662}" type="datetimeFigureOut">
              <a:rPr lang="ru-RU" smtClean="0"/>
              <a:pPr/>
              <a:t>19.09.2012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FC6DE-C38F-4F18-AA2D-BDF2A80126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D2424-48FD-4AD6-BB9F-B3576E75F662}" type="datetimeFigureOut">
              <a:rPr lang="ru-RU" smtClean="0"/>
              <a:pPr/>
              <a:t>19.09.2012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FC6DE-C38F-4F18-AA2D-BDF2A80126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D2424-48FD-4AD6-BB9F-B3576E75F662}" type="datetimeFigureOut">
              <a:rPr lang="ru-RU" smtClean="0"/>
              <a:pPr/>
              <a:t>19.09.2012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FC6DE-C38F-4F18-AA2D-BDF2A80126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D2424-48FD-4AD6-BB9F-B3576E75F662}" type="datetimeFigureOut">
              <a:rPr lang="ru-RU" smtClean="0"/>
              <a:pPr/>
              <a:t>19.09.2012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FC6DE-C38F-4F18-AA2D-BDF2A80126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D2424-48FD-4AD6-BB9F-B3576E75F662}" type="datetimeFigureOut">
              <a:rPr lang="ru-RU" smtClean="0"/>
              <a:pPr/>
              <a:t>19.09.2012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FC6DE-C38F-4F18-AA2D-BDF2A80126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D2424-48FD-4AD6-BB9F-B3576E75F662}" type="datetimeFigureOut">
              <a:rPr lang="ru-RU" smtClean="0"/>
              <a:pPr/>
              <a:t>19.09.2012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FC6DE-C38F-4F18-AA2D-BDF2A80126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D2424-48FD-4AD6-BB9F-B3576E75F662}" type="datetimeFigureOut">
              <a:rPr lang="ru-RU" smtClean="0"/>
              <a:pPr/>
              <a:t>19.09.2012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FC6DE-C38F-4F18-AA2D-BDF2A80126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D2424-48FD-4AD6-BB9F-B3576E75F662}" type="datetimeFigureOut">
              <a:rPr lang="ru-RU" smtClean="0"/>
              <a:pPr/>
              <a:t>19.09.2012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FC6DE-C38F-4F18-AA2D-BDF2A80126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D2424-48FD-4AD6-BB9F-B3576E75F662}" type="datetimeFigureOut">
              <a:rPr lang="ru-RU" smtClean="0"/>
              <a:pPr/>
              <a:t>19.09.2012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FC6DE-C38F-4F18-AA2D-BDF2A80126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D2424-48FD-4AD6-BB9F-B3576E75F662}" type="datetimeFigureOut">
              <a:rPr lang="ru-RU" smtClean="0"/>
              <a:pPr/>
              <a:t>19.09.2012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FC6DE-C38F-4F18-AA2D-BDF2A80126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D2424-48FD-4AD6-BB9F-B3576E75F662}" type="datetimeFigureOut">
              <a:rPr lang="ru-RU" smtClean="0"/>
              <a:pPr/>
              <a:t>19.09.2012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FC6DE-C38F-4F18-AA2D-BDF2A80126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ED2424-48FD-4AD6-BB9F-B3576E75F662}" type="datetimeFigureOut">
              <a:rPr lang="ru-RU" smtClean="0"/>
              <a:pPr/>
              <a:t>19.09.2012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EFC6DE-C38F-4F18-AA2D-BDF2A80126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img1.liveinternet.ru/images/attach/b/3/28/53/28053830_klyaksuy1.jp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1357298"/>
            <a:ext cx="7772400" cy="1184273"/>
          </a:xfrm>
        </p:spPr>
        <p:txBody>
          <a:bodyPr>
            <a:prstTxWarp prst="textDeflateBottom">
              <a:avLst/>
            </a:prstTxWarp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onotype Corsiva" pitchFamily="66" charset="0"/>
              </a:rPr>
              <a:t>Нетрадиционные формы ИЗО</a:t>
            </a:r>
            <a:endParaRPr lang="ru-RU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628" y="5357826"/>
            <a:ext cx="3700466" cy="923916"/>
          </a:xfrm>
        </p:spPr>
        <p:txBody>
          <a:bodyPr>
            <a:normAutofit/>
          </a:bodyPr>
          <a:lstStyle/>
          <a:p>
            <a:pPr algn="r"/>
            <a:r>
              <a:rPr lang="ru-RU" sz="1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Выполнили: воспитатели средней группы </a:t>
            </a:r>
            <a:r>
              <a:rPr lang="ru-RU" sz="1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Качковская</a:t>
            </a:r>
            <a:r>
              <a:rPr lang="ru-RU" sz="1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Т.В, Афанасьева А.В.</a:t>
            </a:r>
            <a:endParaRPr lang="ru-RU" sz="1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Фото0249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1857356" y="428604"/>
            <a:ext cx="5524507" cy="414338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4" name="Рисунок 3" descr="Фото0238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6000760" y="2857496"/>
            <a:ext cx="2732486" cy="364331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6" name="Рисунок 5" descr="Фото0255.jpg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357158" y="2714620"/>
            <a:ext cx="3000378" cy="400050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rot="21257643">
            <a:off x="292480" y="387466"/>
            <a:ext cx="3786214" cy="607223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5400" dirty="0" smtClean="0">
                <a:ln w="28575">
                  <a:solidFill>
                    <a:srgbClr val="FFFF00"/>
                  </a:solidFill>
                </a:ln>
                <a:solidFill>
                  <a:srgbClr val="FF3300"/>
                </a:solidFill>
                <a:latin typeface="Monotype Corsiva" pitchFamily="66" charset="0"/>
              </a:rPr>
              <a:t>Нетрадиционные формы рисования вызывают живой интерес у детей.</a:t>
            </a:r>
            <a:endParaRPr lang="ru-RU" sz="5400" dirty="0">
              <a:ln w="28575">
                <a:solidFill>
                  <a:srgbClr val="FFFF00"/>
                </a:solidFill>
              </a:ln>
              <a:solidFill>
                <a:srgbClr val="FF33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155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1155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1155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1155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155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1155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9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0" dur="1155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1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" dur="1155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3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0"/>
                            </p:stCondLst>
                            <p:childTnLst>
                              <p:par>
                                <p:cTn id="2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155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1155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9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0" dur="1155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1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2" dur="1155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3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0"/>
                            </p:stCondLst>
                            <p:childTnLst>
                              <p:par>
                                <p:cTn id="3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://img1.liveinternet.ru/images/attach/b/3/28/53/28053830_klyaksuy1.jpg">
            <a:hlinkClick r:id="rId2" tgtFrame="&quot;_blank&quot;"/>
          </p:cNvPr>
          <p:cNvPicPr>
            <a:picLocks noGrp="1"/>
          </p:cNvPicPr>
          <p:nvPr>
            <p:ph idx="1"/>
          </p:nvPr>
        </p:nvPicPr>
        <p:blipFill>
          <a:blip r:embed="rId3" cstate="screen"/>
          <a:srcRect/>
          <a:stretch>
            <a:fillRect/>
          </a:stretch>
        </p:blipFill>
        <p:spPr bwMode="auto">
          <a:xfrm rot="2582895">
            <a:off x="2224830" y="1268210"/>
            <a:ext cx="4393514" cy="4902525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bliqueTopLef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prstTxWarp prst="textInflate">
              <a:avLst/>
            </a:prstTxWarp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onotype Corsiva" pitchFamily="66" charset="0"/>
              </a:rPr>
              <a:t>Кляксография</a:t>
            </a:r>
            <a:r>
              <a:rPr 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onotype Corsiva" pitchFamily="66" charset="0"/>
              </a:rPr>
              <a:t> –выдувание краски через </a:t>
            </a:r>
            <a:r>
              <a:rPr lang="ru-RU" sz="4800" b="1" spc="50" dirty="0" smtClean="0">
                <a:ln w="3175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onotype Corsiva" pitchFamily="66" charset="0"/>
              </a:rPr>
              <a:t>соломинку</a:t>
            </a:r>
            <a:endParaRPr lang="ru-RU" sz="4800" b="1" spc="50" dirty="0">
              <a:ln w="3175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357166"/>
            <a:ext cx="2714644" cy="6215106"/>
          </a:xfrm>
        </p:spPr>
        <p:txBody>
          <a:bodyPr>
            <a:normAutofit fontScale="85000" lnSpcReduction="2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Monotype Corsiva" pitchFamily="66" charset="0"/>
              </a:rPr>
              <a:t>Для данного вида рисования необходимы:</a:t>
            </a:r>
          </a:p>
          <a:p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Monotype Corsiva" pitchFamily="66" charset="0"/>
              </a:rPr>
              <a:t>- альбомные листы,</a:t>
            </a:r>
          </a:p>
          <a:p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Monotype Corsiva" pitchFamily="66" charset="0"/>
              </a:rPr>
              <a:t>- гуашь или акварель,</a:t>
            </a:r>
          </a:p>
          <a:p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Monotype Corsiva" pitchFamily="66" charset="0"/>
              </a:rPr>
              <a:t>- крупная кисть,</a:t>
            </a:r>
          </a:p>
          <a:p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Monotype Corsiva" pitchFamily="66" charset="0"/>
              </a:rPr>
              <a:t>- трубочка для напитков,</a:t>
            </a:r>
          </a:p>
          <a:p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Monotype Corsiva" pitchFamily="66" charset="0"/>
              </a:rPr>
              <a:t>- остальное: вода в баночке, влажная тряпочка - вытирать руки, если запачкаются.</a:t>
            </a:r>
          </a:p>
          <a:p>
            <a:pPr>
              <a:buNone/>
            </a:pPr>
            <a:endParaRPr lang="ru-RU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5" name="Рисунок 4" descr="Фото0217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4214810" y="857232"/>
            <a:ext cx="4295805" cy="492922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3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6000"/>
                            </p:stCondLst>
                            <p:childTnLst>
                              <p:par>
                                <p:cTn id="1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9000"/>
                            </p:stCondLst>
                            <p:childTnLst>
                              <p:par>
                                <p:cTn id="1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2000"/>
                            </p:stCondLst>
                            <p:childTnLst>
                              <p:par>
                                <p:cTn id="2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0"/>
                            </p:stCondLst>
                            <p:childTnLst>
                              <p:par>
                                <p:cTn id="30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3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8000"/>
                            </p:stCondLst>
                            <p:childTnLst>
                              <p:par>
                                <p:cTn id="36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3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6090">
            <a:alpha val="84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Фото0218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2428860" y="0"/>
            <a:ext cx="6000792" cy="6072206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428604"/>
            <a:ext cx="3571900" cy="5526095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buNone/>
            </a:pPr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onotype Corsiva" pitchFamily="66" charset="0"/>
              </a:rPr>
              <a:t>Макаем кисть в </a:t>
            </a:r>
            <a:r>
              <a:rPr lang="ru-RU" sz="3600" b="1" spc="50" dirty="0" smtClean="0">
                <a:ln w="11430">
                  <a:noFill/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onotype Corsiva" pitchFamily="66" charset="0"/>
              </a:rPr>
              <a:t>разведенную</a:t>
            </a:r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onotype Corsiva" pitchFamily="66" charset="0"/>
              </a:rPr>
              <a:t> краску и брызгаем на лист бумаги. Чем гуще краска - тем насыщеннее цвет, но труднее она </a:t>
            </a:r>
            <a:r>
              <a:rPr lang="ru-RU" sz="3600" b="1" spc="50" dirty="0" smtClean="0">
                <a:ln w="11430"/>
                <a:solidFill>
                  <a:schemeClr val="accent2">
                    <a:satMod val="15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onotype Corsiva" pitchFamily="66" charset="0"/>
              </a:rPr>
              <a:t>выдувается</a:t>
            </a:r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onotype Corsiva" pitchFamily="66" charset="0"/>
              </a:rPr>
              <a:t>.</a:t>
            </a:r>
            <a:endParaRPr lang="ru-RU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Фото0251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 rot="1099756">
            <a:off x="642910" y="3143248"/>
            <a:ext cx="4286248" cy="321468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" name="Рисунок 4" descr="Фото0220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 rot="20146009">
            <a:off x="2928926" y="857232"/>
            <a:ext cx="4429156" cy="332186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214942" y="214290"/>
            <a:ext cx="3471858" cy="6215106"/>
          </a:xfrm>
        </p:spPr>
        <p:txBody>
          <a:bodyPr>
            <a:prstTxWarp prst="textFadeUp">
              <a:avLst/>
            </a:prstTxWarp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buNone/>
            </a:pPr>
            <a: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Подуйте на кляксу через соломинку так, что бы она растеклась вверх по листу бумаги- получится ствол деревьев.</a:t>
            </a:r>
            <a:endParaRPr lang="ru-RU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Фото0242.jpg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 rot="21174125">
            <a:off x="857224" y="214290"/>
            <a:ext cx="2643188" cy="335756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155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1155" decel="100000"/>
                                        <p:tgtEl>
                                          <p:spTgt spid="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1155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1155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155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1155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3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4" dur="1155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5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6" dur="1155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7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155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1155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3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4" dur="1155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5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6" dur="1155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7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Фото0222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4857752" y="3643314"/>
            <a:ext cx="4000528" cy="300039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Фото0243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3071802" y="214290"/>
            <a:ext cx="3929090" cy="435769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3471858" cy="5572164"/>
          </a:xfrm>
        </p:spPr>
        <p:txBody>
          <a:bodyPr>
            <a:prstTxWarp prst="textFadeRight">
              <a:avLst/>
            </a:prstTxWarp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buNone/>
            </a:pPr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Теперь с помощью соломинки проведите линии ветвей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  <a:alpha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Фото0254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 rot="5400000">
            <a:off x="5107785" y="1035827"/>
            <a:ext cx="4286280" cy="32147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Рисунок 3" descr="Фото0228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2214546" y="3143248"/>
            <a:ext cx="4286248" cy="32146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Фото0245.jpg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142844" y="571480"/>
            <a:ext cx="3000396" cy="40005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rot="2296168">
            <a:off x="4366972" y="664834"/>
            <a:ext cx="4572032" cy="3000396"/>
          </a:xfr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>
            <a:prstTxWarp prst="textArchUp">
              <a:avLst>
                <a:gd name="adj" fmla="val 10632478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buNone/>
            </a:pP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onotype Corsiva" pitchFamily="66" charset="0"/>
              </a:rPr>
              <a:t>Способом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onotype Corsiva" pitchFamily="66" charset="0"/>
              </a:rPr>
              <a:t>примакивания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onotype Corsiva" pitchFamily="66" charset="0"/>
              </a:rPr>
              <a:t> рисуем листья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3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7" dur="3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1000"/>
                            </p:stCondLst>
                            <p:childTnLst>
                              <p:par>
                                <p:cTn id="24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155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1155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8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9" dur="1155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0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1" dur="1155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2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Фото0232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 rot="21064137">
            <a:off x="4500562" y="0"/>
            <a:ext cx="4214810" cy="316110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6" name="Рисунок 5" descr="Фото0234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 rot="21107169">
            <a:off x="4572000" y="3500438"/>
            <a:ext cx="4214810" cy="316110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7" name="Рисунок 6" descr="Фото0253.jpg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 rot="21097347">
            <a:off x="2357422" y="1714488"/>
            <a:ext cx="3810026" cy="285752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rot="20863251">
            <a:off x="500034" y="142852"/>
            <a:ext cx="3714776" cy="6429420"/>
          </a:xfrm>
        </p:spPr>
        <p:txBody>
          <a:bodyPr>
            <a:prstTxWarp prst="textWave1">
              <a:avLst/>
            </a:prstTxWarp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buNone/>
            </a:pPr>
            <a: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onotype Corsiva" pitchFamily="66" charset="0"/>
              </a:rPr>
              <a:t>Для изображения листвы лучше использовать несколько цветов краски.</a:t>
            </a:r>
            <a:endParaRPr lang="ru-RU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0"/>
                            </p:stCondLst>
                            <p:childTnLst>
                              <p:par>
                                <p:cTn id="1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1000"/>
                            </p:stCondLst>
                            <p:childTnLst>
                              <p:par>
                                <p:cTn id="4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Фото0248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3714744" y="3286124"/>
            <a:ext cx="4762501" cy="357187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6" name="Рисунок 5" descr="Фото0253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 rot="183539">
            <a:off x="428596" y="2143116"/>
            <a:ext cx="4286248" cy="321468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4" name="Рисунок 3" descr="Фото0237.jpg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2571736" y="142852"/>
            <a:ext cx="4143404" cy="307183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429256" y="1071546"/>
            <a:ext cx="3500462" cy="5097467"/>
          </a:xfrm>
        </p:spPr>
        <p:txBody>
          <a:bodyPr>
            <a:prstTxWarp prst="textCascadeDown">
              <a:avLst/>
            </a:prstTxWarp>
            <a:normAutofit/>
          </a:bodyPr>
          <a:lstStyle/>
          <a:p>
            <a:pPr>
              <a:buNone/>
            </a:pPr>
            <a:r>
              <a:rPr lang="ru-RU" sz="4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Добавляем землю, траву или снег, для завершения целостности картины</a:t>
            </a:r>
            <a:endParaRPr lang="ru-RU" sz="40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</TotalTime>
  <Words>143</Words>
  <Application>Microsoft Office PowerPoint</Application>
  <PresentationFormat>Экран (4:3)</PresentationFormat>
  <Paragraphs>16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Нетрадиционные формы ИЗО</vt:lpstr>
      <vt:lpstr>Кляксография –выдувание краски через соломинку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АНЖЕЛА</dc:creator>
  <cp:lastModifiedBy>АНЖЕЛА</cp:lastModifiedBy>
  <cp:revision>37</cp:revision>
  <dcterms:created xsi:type="dcterms:W3CDTF">2012-04-06T16:02:36Z</dcterms:created>
  <dcterms:modified xsi:type="dcterms:W3CDTF">2012-09-19T18:28:24Z</dcterms:modified>
</cp:coreProperties>
</file>