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99"/>
    <a:srgbClr val="9260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1" autoAdjust="0"/>
    <p:restoredTop sz="94660"/>
  </p:normalViewPr>
  <p:slideViewPr>
    <p:cSldViewPr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2424-48FD-4AD6-BB9F-B3576E75F662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C6DE-C38F-4F18-AA2D-BDF2A8012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2424-48FD-4AD6-BB9F-B3576E75F662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C6DE-C38F-4F18-AA2D-BDF2A8012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2424-48FD-4AD6-BB9F-B3576E75F662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C6DE-C38F-4F18-AA2D-BDF2A8012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2424-48FD-4AD6-BB9F-B3576E75F662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C6DE-C38F-4F18-AA2D-BDF2A8012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2424-48FD-4AD6-BB9F-B3576E75F662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C6DE-C38F-4F18-AA2D-BDF2A8012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2424-48FD-4AD6-BB9F-B3576E75F662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C6DE-C38F-4F18-AA2D-BDF2A8012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2424-48FD-4AD6-BB9F-B3576E75F662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C6DE-C38F-4F18-AA2D-BDF2A8012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2424-48FD-4AD6-BB9F-B3576E75F662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C6DE-C38F-4F18-AA2D-BDF2A8012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2424-48FD-4AD6-BB9F-B3576E75F662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C6DE-C38F-4F18-AA2D-BDF2A8012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2424-48FD-4AD6-BB9F-B3576E75F662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C6DE-C38F-4F18-AA2D-BDF2A8012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2424-48FD-4AD6-BB9F-B3576E75F662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FC6DE-C38F-4F18-AA2D-BDF2A8012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D2424-48FD-4AD6-BB9F-B3576E75F662}" type="datetimeFigureOut">
              <a:rPr lang="ru-RU" smtClean="0"/>
              <a:pPr/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FC6DE-C38F-4F18-AA2D-BDF2A80126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g1.liveinternet.ru/images/attach/b/3/28/53/28053830_klyaksuy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357298"/>
            <a:ext cx="7772400" cy="1184273"/>
          </a:xfrm>
        </p:spPr>
        <p:txBody>
          <a:bodyPr>
            <a:prstTxWarp prst="textDeflateBottom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Нетрадиционные формы ИЗО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5357826"/>
            <a:ext cx="3700466" cy="923916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Выполнили: воспитатели средней группы </a:t>
            </a:r>
            <a:r>
              <a:rPr lang="ru-RU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Качковская</a:t>
            </a: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Т.В, Афанасьева А.В.</a:t>
            </a:r>
            <a:endParaRPr lang="ru-RU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ото024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857356" y="428604"/>
            <a:ext cx="5524507" cy="41433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Рисунок 3" descr="Фото023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000760" y="2857496"/>
            <a:ext cx="2732486" cy="36433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 descr="Фото0255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57158" y="2714620"/>
            <a:ext cx="3000378" cy="40005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257643">
            <a:off x="292480" y="387466"/>
            <a:ext cx="3786214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n w="28575">
                  <a:solidFill>
                    <a:srgbClr val="FFFF00"/>
                  </a:solidFill>
                </a:ln>
                <a:solidFill>
                  <a:srgbClr val="FF3300"/>
                </a:solidFill>
                <a:latin typeface="Monotype Corsiva" pitchFamily="66" charset="0"/>
              </a:rPr>
              <a:t>Нетрадиционные формы рисования вызывают живой интерес у детей.</a:t>
            </a:r>
            <a:endParaRPr lang="ru-RU" sz="5400" dirty="0">
              <a:ln w="28575">
                <a:solidFill>
                  <a:srgbClr val="FFFF00"/>
                </a:solidFill>
              </a:ln>
              <a:solidFill>
                <a:srgbClr val="FF33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15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15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115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15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15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15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15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15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g1.liveinternet.ru/images/attach/b/3/28/53/28053830_klyaksuy1.jpg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 rot="2582895">
            <a:off x="2224830" y="1268210"/>
            <a:ext cx="4393514" cy="49025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bliqueTopLef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prstTxWarp prst="textInflat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Кляксография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 –выдувание краски через </a:t>
            </a:r>
            <a:r>
              <a:rPr lang="ru-RU" sz="4800" b="1" spc="50" dirty="0" smtClean="0">
                <a:ln w="3175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соломинку</a:t>
            </a:r>
            <a:endParaRPr lang="ru-RU" sz="4800" b="1" spc="50" dirty="0">
              <a:ln w="3175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2714644" cy="6215106"/>
          </a:xfrm>
        </p:spPr>
        <p:txBody>
          <a:bodyPr>
            <a:normAutofit fontScale="8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Для данного вида рисования необходимы:</a:t>
            </a:r>
          </a:p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- альбомные листы,</a:t>
            </a:r>
          </a:p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- гуашь или акварель,</a:t>
            </a:r>
          </a:p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- крупная кисть,</a:t>
            </a:r>
          </a:p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- трубочка для напитков,</a:t>
            </a:r>
          </a:p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- остальное: вода в баночке, влажная тряпочка - вытирать руки, если запачкаются.</a:t>
            </a:r>
          </a:p>
          <a:p>
            <a:pPr>
              <a:buNone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Фото021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214810" y="857232"/>
            <a:ext cx="4295805" cy="49292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80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6090">
            <a:alpha val="8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то021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28860" y="0"/>
            <a:ext cx="6000792" cy="607220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3571900" cy="552609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Макаем кисть в </a:t>
            </a:r>
            <a:r>
              <a:rPr lang="ru-RU" sz="3600" b="1" spc="50" dirty="0" smtClean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разведенную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 краску и брызгаем на лист бумаги. Чем гуще краска - тем насыщеннее цвет, но труднее она </a:t>
            </a:r>
            <a:r>
              <a:rPr lang="ru-RU" sz="3600" b="1" spc="50" dirty="0" smtClean="0">
                <a:ln w="11430"/>
                <a:solidFill>
                  <a:schemeClr val="accent2">
                    <a:satMod val="15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выдувается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.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Фото025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1099756">
            <a:off x="642910" y="3143248"/>
            <a:ext cx="4286248" cy="32146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Фото022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 rot="20146009">
            <a:off x="2928926" y="857232"/>
            <a:ext cx="4429156" cy="33218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14942" y="214290"/>
            <a:ext cx="3471858" cy="6215106"/>
          </a:xfrm>
        </p:spPr>
        <p:txBody>
          <a:bodyPr>
            <a:prstTxWarp prst="textFadeUp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Подуйте на кляксу через соломинку так, что бы она растеклась вверх по листу бумаги- получится ствол деревьев.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Фото0242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rot="21174125">
            <a:off x="857224" y="214290"/>
            <a:ext cx="2643188" cy="33575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15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15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15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115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115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115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то022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857752" y="3643314"/>
            <a:ext cx="4000528" cy="30003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Фото024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071802" y="214290"/>
            <a:ext cx="3929090" cy="43576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3471858" cy="5572164"/>
          </a:xfrm>
        </p:spPr>
        <p:txBody>
          <a:bodyPr>
            <a:prstTxWarp prst="textFadeRight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Теперь с помощью соломинки проведите линии ветвей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Фото025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5400000">
            <a:off x="5107785" y="1035827"/>
            <a:ext cx="4286280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Фото022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214546" y="3143248"/>
            <a:ext cx="4286248" cy="3214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Фото0245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42844" y="571480"/>
            <a:ext cx="3000396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296168">
            <a:off x="4366972" y="664834"/>
            <a:ext cx="4572032" cy="300039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prstTxWarp prst="textArchUp">
              <a:avLst>
                <a:gd name="adj" fmla="val 10632478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Способом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примакивания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 рисуем листья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15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15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ото023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21064137">
            <a:off x="4500562" y="0"/>
            <a:ext cx="4214810" cy="31611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Рисунок 5" descr="Фото023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 rot="21107169">
            <a:off x="4572000" y="3500438"/>
            <a:ext cx="4214810" cy="31611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Рисунок 6" descr="Фото0253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 rot="21097347">
            <a:off x="2357422" y="1714488"/>
            <a:ext cx="3810026" cy="28575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863251">
            <a:off x="500034" y="142852"/>
            <a:ext cx="3714776" cy="6429420"/>
          </a:xfrm>
        </p:spPr>
        <p:txBody>
          <a:bodyPr>
            <a:prstTxWarp prst="textWave1">
              <a:avLst/>
            </a:prstTxWarp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Для изображения листвы лучше использовать несколько цветов краски.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ото024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714744" y="3286124"/>
            <a:ext cx="4762501" cy="35718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Рисунок 5" descr="Фото025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 rot="183539">
            <a:off x="428596" y="2143116"/>
            <a:ext cx="4286248" cy="32146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Рисунок 3" descr="Фото0237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571736" y="142852"/>
            <a:ext cx="4143404" cy="30718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29256" y="1071546"/>
            <a:ext cx="3500462" cy="5097467"/>
          </a:xfrm>
        </p:spPr>
        <p:txBody>
          <a:bodyPr>
            <a:prstTxWarp prst="textCascadeDown">
              <a:avLst/>
            </a:prstTxWarp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Добавляем землю, траву или снег, для завершения целостности картины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143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Нетрадиционные формы ИЗО</vt:lpstr>
      <vt:lpstr>Кляксография –выдувание краски через соломинку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АНЖЕЛА</dc:creator>
  <cp:lastModifiedBy>АНЖЕЛА</cp:lastModifiedBy>
  <cp:revision>37</cp:revision>
  <dcterms:created xsi:type="dcterms:W3CDTF">2012-04-06T16:02:36Z</dcterms:created>
  <dcterms:modified xsi:type="dcterms:W3CDTF">2012-09-19T18:28:24Z</dcterms:modified>
</cp:coreProperties>
</file>