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FEA54-40BE-4C52-8B91-D13C7DDF290B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A6678-4F2E-457F-B8AD-748AFA75B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A6678-4F2E-457F-B8AD-748AFA75B4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это бывает?</a:t>
            </a:r>
            <a:br>
              <a:rPr lang="ru-RU" dirty="0" smtClean="0"/>
            </a:br>
            <a:r>
              <a:rPr lang="ru-RU" sz="3100" dirty="0" smtClean="0"/>
              <a:t>(времена года)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143644"/>
            <a:ext cx="7500990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Автор: воспитатель Уварова И.М.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888\Desktop\времена года\дерево вр.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1985329"/>
            <a:ext cx="4143404" cy="3924934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sysDot"/>
          </a:ln>
        </p:spPr>
      </p:pic>
      <p:pic>
        <p:nvPicPr>
          <p:cNvPr id="1027" name="Picture 3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2085334"/>
            <a:ext cx="500066" cy="531933"/>
          </a:xfrm>
          <a:prstGeom prst="rect">
            <a:avLst/>
          </a:prstGeom>
          <a:noFill/>
        </p:spPr>
      </p:pic>
      <p:pic>
        <p:nvPicPr>
          <p:cNvPr id="6" name="Picture 3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3143248"/>
            <a:ext cx="500066" cy="531933"/>
          </a:xfrm>
          <a:prstGeom prst="rect">
            <a:avLst/>
          </a:prstGeom>
          <a:noFill/>
        </p:spPr>
      </p:pic>
      <p:pic>
        <p:nvPicPr>
          <p:cNvPr id="7" name="Picture 3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8" y="2928934"/>
            <a:ext cx="500066" cy="531933"/>
          </a:xfrm>
          <a:prstGeom prst="rect">
            <a:avLst/>
          </a:prstGeom>
          <a:noFill/>
        </p:spPr>
      </p:pic>
      <p:pic>
        <p:nvPicPr>
          <p:cNvPr id="8" name="Picture 3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1928802"/>
            <a:ext cx="500066" cy="531933"/>
          </a:xfrm>
          <a:prstGeom prst="rect">
            <a:avLst/>
          </a:prstGeom>
          <a:noFill/>
        </p:spPr>
      </p:pic>
      <p:pic>
        <p:nvPicPr>
          <p:cNvPr id="9" name="Picture 3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2500306"/>
            <a:ext cx="500066" cy="531933"/>
          </a:xfrm>
          <a:prstGeom prst="rect">
            <a:avLst/>
          </a:prstGeom>
          <a:noFill/>
        </p:spPr>
      </p:pic>
      <p:pic>
        <p:nvPicPr>
          <p:cNvPr id="10" name="Picture 3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214422"/>
            <a:ext cx="500066" cy="531933"/>
          </a:xfrm>
          <a:prstGeom prst="rect">
            <a:avLst/>
          </a:prstGeom>
          <a:noFill/>
        </p:spPr>
      </p:pic>
      <p:pic>
        <p:nvPicPr>
          <p:cNvPr id="1029" name="Picture 5" descr="C:\Users\888\Desktop\без фона\1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8702483">
            <a:off x="4785368" y="5066125"/>
            <a:ext cx="813826" cy="819475"/>
          </a:xfrm>
          <a:prstGeom prst="rect">
            <a:avLst/>
          </a:prstGeom>
          <a:noFill/>
        </p:spPr>
      </p:pic>
      <p:pic>
        <p:nvPicPr>
          <p:cNvPr id="1032" name="Picture 8" descr="C:\Users\888\Desktop\без фона\mDoidZKT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43834" y="5000636"/>
            <a:ext cx="785818" cy="785818"/>
          </a:xfrm>
          <a:prstGeom prst="rect">
            <a:avLst/>
          </a:prstGeom>
          <a:noFill/>
        </p:spPr>
      </p:pic>
      <p:pic>
        <p:nvPicPr>
          <p:cNvPr id="16" name="Picture 5" descr="C:\Users\888\Desktop\без фона\14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890635">
            <a:off x="7466463" y="4178991"/>
            <a:ext cx="572187" cy="576161"/>
          </a:xfrm>
          <a:prstGeom prst="rect">
            <a:avLst/>
          </a:prstGeom>
          <a:noFill/>
        </p:spPr>
      </p:pic>
      <p:pic>
        <p:nvPicPr>
          <p:cNvPr id="17" name="Picture 8" descr="C:\Users\888\Desktop\без фона\mDoidZKT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00826" y="4714884"/>
            <a:ext cx="785818" cy="785818"/>
          </a:xfrm>
          <a:prstGeom prst="rect">
            <a:avLst/>
          </a:prstGeom>
          <a:noFill/>
        </p:spPr>
      </p:pic>
      <p:pic>
        <p:nvPicPr>
          <p:cNvPr id="1033" name="Picture 9" descr="C:\Users\888\Desktop\без фона\берёз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9505057">
            <a:off x="1315237" y="4089665"/>
            <a:ext cx="642942" cy="1053740"/>
          </a:xfrm>
          <a:prstGeom prst="rect">
            <a:avLst/>
          </a:prstGeom>
          <a:noFill/>
        </p:spPr>
      </p:pic>
      <p:pic>
        <p:nvPicPr>
          <p:cNvPr id="1034" name="Picture 10" descr="C:\Users\888\Desktop\без фона\дуб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129320">
            <a:off x="214282" y="4857760"/>
            <a:ext cx="1500198" cy="913454"/>
          </a:xfrm>
          <a:prstGeom prst="rect">
            <a:avLst/>
          </a:prstGeom>
          <a:noFill/>
        </p:spPr>
      </p:pic>
      <p:pic>
        <p:nvPicPr>
          <p:cNvPr id="1035" name="Picture 11" descr="C:\Users\888\Desktop\без фона\клён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3301489">
            <a:off x="1701742" y="5146576"/>
            <a:ext cx="841432" cy="738590"/>
          </a:xfrm>
          <a:prstGeom prst="rect">
            <a:avLst/>
          </a:prstGeom>
          <a:noFill/>
        </p:spPr>
      </p:pic>
      <p:pic>
        <p:nvPicPr>
          <p:cNvPr id="1036" name="Picture 12" descr="C:\Users\888\Desktop\времена года\цветок яблони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357950" y="2071678"/>
            <a:ext cx="1071570" cy="928694"/>
          </a:xfrm>
          <a:prstGeom prst="rect">
            <a:avLst/>
          </a:prstGeom>
          <a:noFill/>
        </p:spPr>
      </p:pic>
      <p:pic>
        <p:nvPicPr>
          <p:cNvPr id="1038" name="Picture 14" descr="C:\Users\888\Desktop\времена года\цветок вишни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715140" y="2928934"/>
            <a:ext cx="1071570" cy="915121"/>
          </a:xfrm>
          <a:prstGeom prst="rect">
            <a:avLst/>
          </a:prstGeom>
          <a:noFill/>
        </p:spPr>
      </p:pic>
      <p:pic>
        <p:nvPicPr>
          <p:cNvPr id="1039" name="Picture 15" descr="C:\Users\888\Desktop\времена года\верба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19741732">
            <a:off x="8068156" y="2488740"/>
            <a:ext cx="714380" cy="736474"/>
          </a:xfrm>
          <a:prstGeom prst="rect">
            <a:avLst/>
          </a:prstGeom>
          <a:noFill/>
        </p:spPr>
      </p:pic>
      <p:pic>
        <p:nvPicPr>
          <p:cNvPr id="25" name="Picture 12" descr="C:\Users\888\Desktop\времена года\цветок яблони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858148" y="1452548"/>
            <a:ext cx="714380" cy="61912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вспомним названия времён года:</a:t>
            </a:r>
            <a:endParaRPr lang="ru-RU" dirty="0"/>
          </a:p>
        </p:txBody>
      </p:sp>
      <p:pic>
        <p:nvPicPr>
          <p:cNvPr id="4" name="Рисунок 3" descr="D:\ВСЁ ОЧЕНЬ НУЖНОЕ Новая папка\РАСПЕЧАТАТЬ! Новая папка\zima\Рисунок7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88165" y="1311977"/>
            <a:ext cx="3247514" cy="2623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ВСЁ ОЧЕНЬ НУЖНОЕ Новая папка\РАСПЕЧАТАТЬ! Новая папка\Обучающие карточки. Уроки для самых маленьких\Обучающие карточки. Времена года. Природные явления. Времена суток (jpg)\Времена года. Природные явления. Времена суток (06)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V="1">
            <a:off x="1571600" y="3786194"/>
            <a:ext cx="2643182" cy="3500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ВСЁ ОЧЕНЬ НУЖНОЕ Новая папка\РАСПЕЧАТАТЬ! Новая папка\Обучающие карточки. Уроки для самых маленьких\Обучающие карточки. Времена года. Природные явления. Времена суток (jpg)\Времена года. Природные явления. Времена суток (07)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 flipV="1">
            <a:off x="5357814" y="3786194"/>
            <a:ext cx="2714620" cy="3428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ВСЁ ОЧЕНЬ НУЖНОЕ Новая папка\РАСПЕЧАТАТЬ! Новая папка\Обучающие карточки. Уроки для самых маленьких\Обучающие карточки. Времена года. Природные явления. Времена суток (jpg)\Времена года. Природные явления. Времена суток (08)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928670"/>
            <a:ext cx="2510724" cy="3236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177823">
            <a:off x="3286116" y="246402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зима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 rot="19483869">
            <a:off x="4821503" y="2627583"/>
            <a:ext cx="1345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осень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524773">
            <a:off x="3345551" y="3552565"/>
            <a:ext cx="132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весна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239276">
            <a:off x="4791601" y="3742213"/>
            <a:ext cx="104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лето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картинку и соотнесите  её с названием времени года (когда это бывает):</a:t>
            </a:r>
            <a:endParaRPr lang="ru-RU" dirty="0"/>
          </a:p>
        </p:txBody>
      </p:sp>
      <p:pic>
        <p:nvPicPr>
          <p:cNvPr id="2050" name="Picture 2" descr="C:\Users\888\Desktop\времена года\зонтик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933381"/>
            <a:ext cx="7500990" cy="4628015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000232" y="2214554"/>
            <a:ext cx="221457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осень</a:t>
            </a:r>
            <a:endParaRPr lang="ru-RU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88\Desktop\времена года\дети лето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928670"/>
            <a:ext cx="6686784" cy="5132106"/>
          </a:xfrm>
          <a:prstGeom prst="rect">
            <a:avLst/>
          </a:prstGeom>
          <a:noFill/>
        </p:spPr>
      </p:pic>
      <p:pic>
        <p:nvPicPr>
          <p:cNvPr id="4099" name="Picture 3" descr="C:\Users\888\Desktop\без фона\летающая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4429132"/>
            <a:ext cx="1238252" cy="1238252"/>
          </a:xfrm>
          <a:prstGeom prst="rect">
            <a:avLst/>
          </a:prstGeom>
          <a:noFill/>
        </p:spPr>
      </p:pic>
      <p:pic>
        <p:nvPicPr>
          <p:cNvPr id="4100" name="Picture 4" descr="C:\Users\888\Desktop\без фона\красивая бабочк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704108">
            <a:off x="685784" y="684355"/>
            <a:ext cx="1431977" cy="1177085"/>
          </a:xfrm>
          <a:prstGeom prst="rect">
            <a:avLst/>
          </a:prstGeom>
          <a:noFill/>
        </p:spPr>
      </p:pic>
      <p:pic>
        <p:nvPicPr>
          <p:cNvPr id="4101" name="Picture 5" descr="C:\Users\888\Desktop\без фона\трав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286124"/>
            <a:ext cx="9144000" cy="3790950"/>
          </a:xfrm>
          <a:prstGeom prst="rect">
            <a:avLst/>
          </a:prstGeom>
          <a:noFill/>
        </p:spPr>
      </p:pic>
      <p:pic>
        <p:nvPicPr>
          <p:cNvPr id="4102" name="Picture 6" descr="C:\Users\888\Desktop\без фона\на листике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4810" y="5715016"/>
            <a:ext cx="1314456" cy="1314456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928926" y="285728"/>
            <a:ext cx="214314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лето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88\Desktop\времена года\нюша зимой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643182"/>
            <a:ext cx="3098800" cy="3810000"/>
          </a:xfrm>
          <a:prstGeom prst="rect">
            <a:avLst/>
          </a:prstGeom>
          <a:noFill/>
        </p:spPr>
      </p:pic>
      <p:pic>
        <p:nvPicPr>
          <p:cNvPr id="5123" name="Picture 3" descr="C:\Users\888\Desktop\времена года\новогод. ёлк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7" y="214290"/>
            <a:ext cx="3403419" cy="6442017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643570" y="642918"/>
            <a:ext cx="2143140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зима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5124" name="Picture 4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6710" y="1500174"/>
            <a:ext cx="785818" cy="835895"/>
          </a:xfrm>
          <a:prstGeom prst="rect">
            <a:avLst/>
          </a:prstGeom>
          <a:noFill/>
        </p:spPr>
      </p:pic>
      <p:pic>
        <p:nvPicPr>
          <p:cNvPr id="8" name="Picture 4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94" y="1857364"/>
            <a:ext cx="785818" cy="835895"/>
          </a:xfrm>
          <a:prstGeom prst="rect">
            <a:avLst/>
          </a:prstGeom>
          <a:noFill/>
        </p:spPr>
      </p:pic>
      <p:pic>
        <p:nvPicPr>
          <p:cNvPr id="5125" name="Picture 5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9058" y="642918"/>
            <a:ext cx="1071570" cy="1139856"/>
          </a:xfrm>
          <a:prstGeom prst="rect">
            <a:avLst/>
          </a:prstGeom>
          <a:noFill/>
        </p:spPr>
      </p:pic>
      <p:pic>
        <p:nvPicPr>
          <p:cNvPr id="10" name="Picture 4" descr="C:\Users\888\Desktop\времена года\снежинк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1142984"/>
            <a:ext cx="785818" cy="83589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888\Desktop\времена года\цветок на снегу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574324"/>
            <a:ext cx="6143668" cy="6066189"/>
          </a:xfrm>
          <a:prstGeom prst="ellipse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072330" y="571480"/>
            <a:ext cx="1857388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весна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888\Desktop\времена года\лыжниц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376707"/>
            <a:ext cx="7072132" cy="648129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00034" y="5286388"/>
            <a:ext cx="2357454" cy="1000132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5429265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зима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396</TotalTime>
  <Words>40</Words>
  <Application>Microsoft Office PowerPoint</Application>
  <PresentationFormat>Экран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Когда это бывает? (времена года)</vt:lpstr>
      <vt:lpstr>Давайте вспомним названия времён года:</vt:lpstr>
      <vt:lpstr>Назовите картинку и соотнесите  её с названием времени года (когда это бывает):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это бывает? (времена года)</dc:title>
  <dc:creator>888</dc:creator>
  <cp:lastModifiedBy>888</cp:lastModifiedBy>
  <cp:revision>44</cp:revision>
  <dcterms:created xsi:type="dcterms:W3CDTF">2014-10-07T08:22:52Z</dcterms:created>
  <dcterms:modified xsi:type="dcterms:W3CDTF">2015-01-06T13:36:32Z</dcterms:modified>
</cp:coreProperties>
</file>