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70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3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4" name="Группа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" name="Группа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BDDC0B-15B5-490C-855E-86E70C0E01B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A3C4BE6-C5CA-4F84-830E-8E703C787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416174" y="1052736"/>
            <a:ext cx="6743700" cy="981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«Сказка ложь, да в ней намек»</a:t>
            </a:r>
            <a:endParaRPr lang="ru-RU" sz="36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5" name="Picture 1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2060847"/>
            <a:ext cx="3767655" cy="36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rot="10800000" flipV="1">
            <a:off x="1691680" y="2066999"/>
            <a:ext cx="3168352" cy="738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младшей группе «А»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19672" y="5631183"/>
            <a:ext cx="3312368" cy="107717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cs typeface="Arial" pitchFamily="34" charset="0"/>
              </a:rPr>
              <a:t>Автор-разработчик проекта: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cs typeface="Arial" pitchFamily="34" charset="0"/>
              </a:rPr>
              <a:t>Сиренко Н.Н.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494" y="188640"/>
            <a:ext cx="320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CCC00"/>
                </a:solidFill>
                <a:effectLst/>
                <a:latin typeface="Arial" pitchFamily="34" charset="0"/>
                <a:cs typeface="Arial" pitchFamily="34" charset="0"/>
              </a:rPr>
              <a:t>ПРОЕКТ: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CCCC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44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972072"/>
          </a:xfrm>
        </p:spPr>
        <p:txBody>
          <a:bodyPr>
            <a:noAutofit/>
          </a:bodyPr>
          <a:lstStyle/>
          <a:p>
            <a:r>
              <a:rPr lang="ru-RU" sz="2000" dirty="0" smtClean="0"/>
              <a:t>7. Выставка книжек: «Русские народные сказки». </a:t>
            </a:r>
            <a:br>
              <a:rPr lang="ru-RU" sz="2000" dirty="0" smtClean="0"/>
            </a:br>
            <a:r>
              <a:rPr lang="ru-RU" sz="2000" dirty="0" smtClean="0"/>
              <a:t>8. Участие родителей в обогащении развивающей среды (маски, пальчиковый театр, настольный театр). Тематические альбомы.</a:t>
            </a:r>
            <a:br>
              <a:rPr lang="ru-RU" sz="2000" dirty="0" smtClean="0"/>
            </a:br>
            <a:r>
              <a:rPr lang="ru-RU" sz="2000" dirty="0" smtClean="0"/>
              <a:t>9.Участие родителей в конкурсе на лучший театральный костюм «Парад театральных образов»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5472608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75456"/>
            <a:ext cx="8659418" cy="338437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10. Акция «Подари книгу детскому саду»</a:t>
            </a:r>
            <a:br>
              <a:rPr lang="ru-RU" sz="2200" dirty="0" smtClean="0"/>
            </a:br>
            <a:r>
              <a:rPr lang="ru-RU" sz="2200" dirty="0" smtClean="0"/>
              <a:t>11. </a:t>
            </a:r>
            <a:r>
              <a:rPr lang="ru-RU" sz="2200" dirty="0" smtClean="0">
                <a:solidFill>
                  <a:srgbClr val="FF0000"/>
                </a:solidFill>
              </a:rPr>
              <a:t>Открытое занятие с использованием элементов театрализованной деятельности по сказке «Теремок»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8911" y="2780928"/>
            <a:ext cx="7543800" cy="32007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60840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30521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III </a:t>
            </a:r>
            <a:r>
              <a:rPr lang="ru-RU" dirty="0" smtClean="0">
                <a:solidFill>
                  <a:srgbClr val="C00000"/>
                </a:solidFill>
              </a:rPr>
              <a:t>этап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00B050"/>
                </a:solidFill>
              </a:rPr>
              <a:t>Обобщение результатов: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1.Оформление презентации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2.Представление накопленного опыта по данной теме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9" y="620688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Вид проекта:</a:t>
            </a:r>
            <a:r>
              <a:rPr lang="ru-RU" dirty="0"/>
              <a:t> познавательно-творческий.</a:t>
            </a:r>
          </a:p>
          <a:p>
            <a:r>
              <a:rPr lang="ru-RU" b="1" dirty="0"/>
              <a:t>Продолжительность:</a:t>
            </a:r>
            <a:r>
              <a:rPr lang="ru-RU" dirty="0"/>
              <a:t> кратковременный – 1 месяц</a:t>
            </a:r>
          </a:p>
          <a:p>
            <a:r>
              <a:rPr lang="ru-RU" b="1" dirty="0"/>
              <a:t>Цель проекта:</a:t>
            </a:r>
            <a:r>
              <a:rPr lang="ru-RU" dirty="0"/>
              <a:t> приобщение детей к богатствам русской художественной литературы через знакомство со сказкой.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b="1" dirty="0"/>
              <a:t>Дети:</a:t>
            </a:r>
            <a:endParaRPr lang="ru-RU" dirty="0"/>
          </a:p>
          <a:p>
            <a:r>
              <a:rPr lang="ru-RU" dirty="0"/>
              <a:t>- познакомить с фольклором русского народа;</a:t>
            </a:r>
          </a:p>
          <a:p>
            <a:r>
              <a:rPr lang="ru-RU" dirty="0"/>
              <a:t>- способствовать накоплению у детей эстетического и эмоционального опыта, при чтении и обсуждении сказок;</a:t>
            </a:r>
          </a:p>
          <a:p>
            <a:r>
              <a:rPr lang="ru-RU" dirty="0"/>
              <a:t>- развивать артистические способности посредствам участия в простых инсценировках сказок;</a:t>
            </a:r>
          </a:p>
          <a:p>
            <a:r>
              <a:rPr lang="ru-RU" dirty="0"/>
              <a:t>- развивать образное мышление, фантазию, творческие способности;</a:t>
            </a:r>
          </a:p>
          <a:p>
            <a:r>
              <a:rPr lang="ru-RU" dirty="0"/>
              <a:t>- совершенствовать ситуативно-деловую форму общения со взрослыми.</a:t>
            </a:r>
          </a:p>
          <a:p>
            <a:r>
              <a:rPr lang="ru-RU" b="1" dirty="0"/>
              <a:t>Родители:</a:t>
            </a:r>
            <a:endParaRPr lang="ru-RU" dirty="0"/>
          </a:p>
          <a:p>
            <a:r>
              <a:rPr lang="ru-RU" dirty="0"/>
              <a:t>- создание в семье благоприятных условий для развития ребенка, с учетом опыта детей приобретенного в детском саду;</a:t>
            </a:r>
          </a:p>
          <a:p>
            <a:r>
              <a:rPr lang="ru-RU" dirty="0"/>
              <a:t>- развитие совместного творчества родителей и детей;</a:t>
            </a:r>
          </a:p>
          <a:p>
            <a:r>
              <a:rPr lang="ru-RU" dirty="0"/>
              <a:t>- развивать личностные качества ребёнка посредством сказки;</a:t>
            </a:r>
          </a:p>
          <a:p>
            <a:r>
              <a:rPr lang="ru-RU" dirty="0"/>
              <a:t>- заинтересовать родителей жизнью группы, вызвать желание участвовать в ней.</a:t>
            </a:r>
          </a:p>
        </p:txBody>
      </p:sp>
    </p:spTree>
    <p:extLst>
      <p:ext uri="{BB962C8B-B14F-4D97-AF65-F5344CB8AC3E}">
        <p14:creationId xmlns:p14="http://schemas.microsoft.com/office/powerpoint/2010/main" val="1451736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Актуальность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B050"/>
                </a:solidFill>
              </a:rPr>
              <a:t>Сказка является одним из средств народной мудрости, выраженной в образной, доступной каждому форме. Она приобщает к общечеловеческому и этническому опыту. Каждый из нас помнит, как будучи ребёнком сопереживал и внутренне содействовал персонажам русских сказок. А ведь в результате этого сопереживания появляются не только новые представления о людях, предметах и явлениях окружающего мира, но и новое эмоциональное отношение к ним.</a:t>
            </a:r>
          </a:p>
          <a:p>
            <a:r>
              <a:rPr lang="ru-RU" sz="2000" dirty="0">
                <a:solidFill>
                  <a:srgbClr val="00B050"/>
                </a:solidFill>
              </a:rPr>
              <a:t>Проект «Сказка ложь, да в ней намек» актуален, так как в наш век духовного обнищания, сказка, как и другие ценности традиционной культуры, утрачивает свое высокое предназначение.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973810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Предполагаемый результат:</a:t>
            </a:r>
            <a:endParaRPr lang="ru-RU" sz="2400" dirty="0"/>
          </a:p>
          <a:p>
            <a:r>
              <a:rPr lang="ru-RU" sz="2400" dirty="0"/>
              <a:t>1. Наличие у детей интереса к художественной литературе, проявляющееся в познавательной активности.</a:t>
            </a:r>
          </a:p>
          <a:p>
            <a:r>
              <a:rPr lang="ru-RU" sz="2400" dirty="0"/>
              <a:t>2. Правильное звукопроизношение и выразительность речи.</a:t>
            </a:r>
          </a:p>
          <a:p>
            <a:r>
              <a:rPr lang="ru-RU" sz="2400" dirty="0"/>
              <a:t>3. Творческие навыки: умение сочинять сказки по картинкам, самостоятельно организовывать театрализацию сказок, изображать героев сказок.</a:t>
            </a:r>
          </a:p>
          <a:p>
            <a:r>
              <a:rPr lang="ru-RU" sz="2400" dirty="0"/>
              <a:t>4. Гармонизация детско-родительских отношений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1932241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12776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Этапы реализации проекта: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I </a:t>
            </a:r>
            <a:r>
              <a:rPr lang="ru-RU" sz="2800" dirty="0">
                <a:solidFill>
                  <a:srgbClr val="00B050"/>
                </a:solidFill>
              </a:rPr>
              <a:t>этап</a:t>
            </a:r>
          </a:p>
          <a:p>
            <a:r>
              <a:rPr lang="ru-RU" sz="2400" dirty="0"/>
              <a:t>1. Определение темы (проблемы проекта). Вызвать интерес детей и родителей к теме проекта.</a:t>
            </a:r>
          </a:p>
          <a:p>
            <a:r>
              <a:rPr lang="ru-RU" sz="2400" dirty="0"/>
              <a:t>Проанализировать и обосновать выбора тематики проекта.</a:t>
            </a:r>
          </a:p>
          <a:p>
            <a:r>
              <a:rPr lang="ru-RU" sz="2400" dirty="0"/>
              <a:t>2. Сбор информации, литературы, дополнительного материала. Создание 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2125438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II </a:t>
            </a:r>
            <a:r>
              <a:rPr lang="ru-RU" dirty="0">
                <a:solidFill>
                  <a:srgbClr val="C00000"/>
                </a:solidFill>
              </a:rPr>
              <a:t>этап</a:t>
            </a:r>
          </a:p>
          <a:p>
            <a:r>
              <a:rPr lang="ru-RU" dirty="0">
                <a:solidFill>
                  <a:srgbClr val="00B050"/>
                </a:solidFill>
              </a:rPr>
              <a:t>1. Обновление и пополнение плоскостного театра.</a:t>
            </a:r>
          </a:p>
          <a:p>
            <a:r>
              <a:rPr lang="ru-RU" dirty="0">
                <a:solidFill>
                  <a:srgbClr val="00B050"/>
                </a:solidFill>
              </a:rPr>
              <a:t>2. Обновление и пополнение масок для подвижных игр и театрализации.</a:t>
            </a:r>
          </a:p>
          <a:p>
            <a:r>
              <a:rPr lang="ru-RU" dirty="0">
                <a:solidFill>
                  <a:srgbClr val="00B050"/>
                </a:solidFill>
              </a:rPr>
              <a:t>3. Родители обогащение развивающей среды (тематические альбомы)</a:t>
            </a:r>
          </a:p>
          <a:p>
            <a:r>
              <a:rPr lang="ru-RU" dirty="0">
                <a:solidFill>
                  <a:srgbClr val="00B050"/>
                </a:solidFill>
              </a:rPr>
              <a:t>4. Ознакомление детей со сказками: Репка, Теремок, Колобок, Курочка ряба. Активизация словаря.</a:t>
            </a:r>
          </a:p>
          <a:p>
            <a:r>
              <a:rPr lang="ru-RU" dirty="0">
                <a:solidFill>
                  <a:srgbClr val="00B050"/>
                </a:solidFill>
              </a:rPr>
              <a:t>5. Д/и «Разложи героев по сказкам» (Репка, Колобок) Развитие мыслительных способностей. Умение различать принадлежность героев к той или иной сказке.</a:t>
            </a:r>
          </a:p>
        </p:txBody>
      </p:sp>
      <p:pic>
        <p:nvPicPr>
          <p:cNvPr id="2050" name="Picture 2" descr="I:\DCIM\100SSCAM\SNC164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176464" cy="31323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DCIM\100SSCAM\SNC164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474" y="3472098"/>
            <a:ext cx="3878973" cy="29092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DCIM\100SSCAM\SNC164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647"/>
            <a:ext cx="4128459" cy="2988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I:\DCIM\100SSCAM\SNC164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924944" cy="2943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I:\DCIM\100SSCAM\SNC164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767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CIM\100SSCAM\SNC164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46956"/>
            <a:ext cx="3657611" cy="2619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DCIM\100SSCAM\SNC164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048224" cy="3036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DCIM\100SSCAM\SNC164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2" y="3284984"/>
            <a:ext cx="4392490" cy="3324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37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6409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6. Обыгрывание сказки «Репка», «Колобок» при помощи плоскостного театра, , пальчикового театра. Привлечение детей из группы к проигрыванию ролей персонажей сказки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</a:t>
            </a:r>
            <a:endParaRPr lang="ru-RU" b="1" dirty="0"/>
          </a:p>
        </p:txBody>
      </p:sp>
      <p:pic>
        <p:nvPicPr>
          <p:cNvPr id="4" name="Picture 4" descr="I:\DCIM\100SSCAM\SNC164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348373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DCIM\100SSCAM\SNC164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75252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125</TotalTime>
  <Words>476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Nature Illustration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Выставка книжек: «Русские народные сказки».  8. Участие родителей в обогащении развивающей среды (маски, пальчиковый театр, настольный театр). Тематические альбомы. 9.Участие родителей в конкурсе на лучший театральный костюм «Парад театральных образов»</vt:lpstr>
      <vt:lpstr>    10. Акция «Подари книгу детскому саду» 11. Открытое занятие с использованием элементов театрализованной деятельности по сказке «Теремок»     </vt:lpstr>
      <vt:lpstr>III этап  Обобщение результатов: 1.Оформление презентации 2.Представление накопленного опыта по данной теме</vt:lpstr>
    </vt:vector>
  </TitlesOfParts>
  <Company>Bukmop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Volkswagen</dc:creator>
  <cp:lastModifiedBy>Admin</cp:lastModifiedBy>
  <cp:revision>19</cp:revision>
  <dcterms:created xsi:type="dcterms:W3CDTF">2015-01-29T17:03:35Z</dcterms:created>
  <dcterms:modified xsi:type="dcterms:W3CDTF">2015-01-30T16:53:21Z</dcterms:modified>
</cp:coreProperties>
</file>