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60" r:id="rId4"/>
    <p:sldId id="261" r:id="rId5"/>
    <p:sldId id="264" r:id="rId6"/>
    <p:sldId id="262" r:id="rId7"/>
    <p:sldId id="270" r:id="rId8"/>
    <p:sldId id="265" r:id="rId9"/>
    <p:sldId id="267" r:id="rId10"/>
    <p:sldId id="26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9" autoAdjust="0"/>
    <p:restoredTop sz="94660"/>
  </p:normalViewPr>
  <p:slideViewPr>
    <p:cSldViewPr snapToGrid="0">
      <p:cViewPr varScale="1">
        <p:scale>
          <a:sx n="74" d="100"/>
          <a:sy n="74"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65A11A5-39B5-4BB9-8E8D-B3336147769F}"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66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8D7D55-465F-4BC9-9195-64F029DBC2DD}" type="datetimeFigureOut">
              <a:rPr lang="ru-RU" smtClean="0"/>
              <a:t>06.01.2015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5A11A5-39B5-4BB9-8E8D-B3336147769F}" type="slidenum">
              <a:rPr lang="ru-RU" smtClean="0"/>
              <a:t>‹#›</a:t>
            </a:fld>
            <a:endParaRPr lang="ru-RU"/>
          </a:p>
        </p:txBody>
      </p:sp>
    </p:spTree>
    <p:extLst>
      <p:ext uri="{BB962C8B-B14F-4D97-AF65-F5344CB8AC3E}">
        <p14:creationId xmlns:p14="http://schemas.microsoft.com/office/powerpoint/2010/main" val="342478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44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82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spTree>
    <p:extLst>
      <p:ext uri="{BB962C8B-B14F-4D97-AF65-F5344CB8AC3E}">
        <p14:creationId xmlns:p14="http://schemas.microsoft.com/office/powerpoint/2010/main" val="268363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04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73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43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38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spTree>
    <p:extLst>
      <p:ext uri="{BB962C8B-B14F-4D97-AF65-F5344CB8AC3E}">
        <p14:creationId xmlns:p14="http://schemas.microsoft.com/office/powerpoint/2010/main" val="299261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8D7D55-465F-4BC9-9195-64F029DBC2DD}" type="datetimeFigureOut">
              <a:rPr lang="ru-RU" smtClean="0"/>
              <a:t>06.01.2015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5A11A5-39B5-4BB9-8E8D-B3336147769F}"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24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8D7D55-465F-4BC9-9195-64F029DBC2DD}" type="datetimeFigureOut">
              <a:rPr lang="ru-RU" smtClean="0"/>
              <a:t>06.01.2015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5A11A5-39B5-4BB9-8E8D-B3336147769F}" type="slidenum">
              <a:rPr lang="ru-RU" smtClean="0"/>
              <a:t>‹#›</a:t>
            </a:fld>
            <a:endParaRPr lang="ru-RU"/>
          </a:p>
        </p:txBody>
      </p:sp>
    </p:spTree>
    <p:extLst>
      <p:ext uri="{BB962C8B-B14F-4D97-AF65-F5344CB8AC3E}">
        <p14:creationId xmlns:p14="http://schemas.microsoft.com/office/powerpoint/2010/main" val="182382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8D7D55-465F-4BC9-9195-64F029DBC2DD}" type="datetimeFigureOut">
              <a:rPr lang="ru-RU" smtClean="0"/>
              <a:t>06.01.2015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5A11A5-39B5-4BB9-8E8D-B3336147769F}"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96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8D7D55-465F-4BC9-9195-64F029DBC2DD}" type="datetimeFigureOut">
              <a:rPr lang="ru-RU" smtClean="0"/>
              <a:t>06.01.2015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5A11A5-39B5-4BB9-8E8D-B3336147769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80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D7D55-465F-4BC9-9195-64F029DBC2DD}" type="datetimeFigureOut">
              <a:rPr lang="ru-RU" smtClean="0"/>
              <a:t>06.01.2015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5A11A5-39B5-4BB9-8E8D-B3336147769F}" type="slidenum">
              <a:rPr lang="ru-RU" smtClean="0"/>
              <a:t>‹#›</a:t>
            </a:fld>
            <a:endParaRPr lang="ru-RU"/>
          </a:p>
        </p:txBody>
      </p:sp>
    </p:spTree>
    <p:extLst>
      <p:ext uri="{BB962C8B-B14F-4D97-AF65-F5344CB8AC3E}">
        <p14:creationId xmlns:p14="http://schemas.microsoft.com/office/powerpoint/2010/main" val="91708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8D7D55-465F-4BC9-9195-64F029DBC2DD}" type="datetimeFigureOut">
              <a:rPr lang="ru-RU" smtClean="0"/>
              <a:t>06.01.2015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5A11A5-39B5-4BB9-8E8D-B3336147769F}"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48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8D7D55-465F-4BC9-9195-64F029DBC2DD}" type="datetimeFigureOut">
              <a:rPr lang="ru-RU" smtClean="0"/>
              <a:t>06.01.2015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5A11A5-39B5-4BB9-8E8D-B3336147769F}" type="slidenum">
              <a:rPr lang="ru-RU" smtClean="0"/>
              <a:t>‹#›</a:t>
            </a:fld>
            <a:endParaRPr lang="ru-RU"/>
          </a:p>
        </p:txBody>
      </p:sp>
    </p:spTree>
    <p:extLst>
      <p:ext uri="{BB962C8B-B14F-4D97-AF65-F5344CB8AC3E}">
        <p14:creationId xmlns:p14="http://schemas.microsoft.com/office/powerpoint/2010/main" val="251983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8D7D55-465F-4BC9-9195-64F029DBC2DD}" type="datetimeFigureOut">
              <a:rPr lang="ru-RU" smtClean="0"/>
              <a:t>06.01.2015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5A11A5-39B5-4BB9-8E8D-B3336147769F}" type="slidenum">
              <a:rPr lang="ru-RU" smtClean="0"/>
              <a:t>‹#›</a:t>
            </a:fld>
            <a:endParaRPr lang="ru-RU"/>
          </a:p>
        </p:txBody>
      </p:sp>
    </p:spTree>
    <p:extLst>
      <p:ext uri="{BB962C8B-B14F-4D97-AF65-F5344CB8AC3E}">
        <p14:creationId xmlns:p14="http://schemas.microsoft.com/office/powerpoint/2010/main" val="368038583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8185" y="1122363"/>
            <a:ext cx="11101589" cy="3848882"/>
          </a:xfrm>
        </p:spPr>
        <p:txBody>
          <a:bodyPr>
            <a:normAutofit/>
          </a:bodyPr>
          <a:lstStyle/>
          <a:p>
            <a:r>
              <a:rPr lang="ru-RU" b="1" dirty="0" smtClean="0">
                <a:latin typeface="BatangChe" panose="02030609000101010101" pitchFamily="49" charset="-127"/>
                <a:ea typeface="BatangChe" panose="02030609000101010101" pitchFamily="49" charset="-127"/>
              </a:rPr>
              <a:t>Как люди используют  дерево</a:t>
            </a:r>
            <a:endParaRPr lang="ru-RU" b="1" dirty="0">
              <a:latin typeface="BatangChe" panose="02030609000101010101" pitchFamily="49" charset="-127"/>
              <a:ea typeface="BatangChe" panose="02030609000101010101" pitchFamily="49" charset="-127"/>
            </a:endParaRPr>
          </a:p>
        </p:txBody>
      </p:sp>
      <p:sp>
        <p:nvSpPr>
          <p:cNvPr id="3" name="Подзаголовок 2"/>
          <p:cNvSpPr>
            <a:spLocks noGrp="1"/>
          </p:cNvSpPr>
          <p:nvPr>
            <p:ph type="subTitle" idx="1"/>
          </p:nvPr>
        </p:nvSpPr>
        <p:spPr>
          <a:xfrm>
            <a:off x="1524000" y="5731100"/>
            <a:ext cx="9144000" cy="746974"/>
          </a:xfrm>
        </p:spPr>
        <p:txBody>
          <a:bodyPr>
            <a:normAutofit fontScale="92500" lnSpcReduction="20000"/>
          </a:bodyPr>
          <a:lstStyle/>
          <a:p>
            <a:r>
              <a:rPr lang="ru-RU" sz="2600" dirty="0" smtClean="0">
                <a:latin typeface="Times New Roman" panose="02020603050405020304" pitchFamily="18" charset="0"/>
                <a:cs typeface="Times New Roman" panose="02020603050405020304" pitchFamily="18" charset="0"/>
              </a:rPr>
              <a:t>Подготовила воспитатель Ермакова О.А.</a:t>
            </a:r>
          </a:p>
          <a:p>
            <a:r>
              <a:rPr lang="ru-RU" sz="1900" dirty="0" smtClean="0">
                <a:latin typeface="Times New Roman" panose="02020603050405020304" pitchFamily="18" charset="0"/>
                <a:cs typeface="Times New Roman" panose="02020603050405020304" pitchFamily="18" charset="0"/>
              </a:rPr>
              <a:t>МБДОУ МО «Детский сад общеразвивающего вида №208»</a:t>
            </a: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1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7431" y="365125"/>
            <a:ext cx="10336369" cy="1325563"/>
          </a:xfrm>
        </p:spPr>
        <p:txBody>
          <a:bodyPr>
            <a:normAutofit/>
          </a:bodyPr>
          <a:lstStyle/>
          <a:p>
            <a:r>
              <a:rPr lang="ru-RU" sz="2000" dirty="0" smtClean="0">
                <a:latin typeface="Times New Roman" panose="02020603050405020304" pitchFamily="18" charset="0"/>
                <a:cs typeface="Times New Roman" panose="02020603050405020304" pitchFamily="18" charset="0"/>
              </a:rPr>
              <a:t>Назовите предмет. Используется ли он в наше время? Что его заменило?</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1993263"/>
            <a:ext cx="4762500" cy="3810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676" y="1277624"/>
            <a:ext cx="4238625" cy="4714875"/>
          </a:xfrm>
          <a:prstGeom prst="rect">
            <a:avLst/>
          </a:prstGeom>
        </p:spPr>
      </p:pic>
    </p:spTree>
    <p:extLst>
      <p:ext uri="{BB962C8B-B14F-4D97-AF65-F5344CB8AC3E}">
        <p14:creationId xmlns:p14="http://schemas.microsoft.com/office/powerpoint/2010/main" val="29422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5378 0.0169 L -0.19622 0.0169 " pathEditMode="relative" rAng="0" ptsTypes="AA">
                                      <p:cBhvr>
                                        <p:cTn id="6" dur="2000" fill="hold"/>
                                        <p:tgtEl>
                                          <p:spTgt spid="4"/>
                                        </p:tgtEl>
                                        <p:attrNameLst>
                                          <p:attrName>ppt_x</p:attrName>
                                          <p:attrName>ppt_y</p:attrName>
                                        </p:attrNameLst>
                                      </p:cBhvr>
                                      <p:rCtr x="-12500" y="0"/>
                                    </p:animMotion>
                                  </p:childTnLst>
                                </p:cTn>
                              </p:par>
                              <p:par>
                                <p:cTn id="7" presetID="6" presetClass="entr" presetSubtype="3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out)">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6516" y="605307"/>
            <a:ext cx="5617284" cy="4919729"/>
          </a:xfrm>
        </p:spPr>
        <p:txBody>
          <a:bodyPr>
            <a:normAutofit/>
          </a:bodyPr>
          <a:lstStyle/>
          <a:p>
            <a:r>
              <a:rPr lang="ru-RU" sz="2000" dirty="0" smtClean="0">
                <a:latin typeface="Times New Roman" panose="02020603050405020304" pitchFamily="18" charset="0"/>
                <a:cs typeface="Times New Roman" panose="02020603050405020304" pitchFamily="18" charset="0"/>
              </a:rPr>
              <a:t>- Жил был на свете человек. Не сейчас, а очень-очень давно, когда еще не проносились по небу огромные самолеты и не плавали по морям корабли. Не бегали по дорогам на резиновых шинах автомобили. Не было ни телевидения, ни ракет, ни много чего другого, что окружает нас сейчас. Древние люди пользовались только тем, что давала им сама природа: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домом была пещера, еду находили в лесу – корешки, ягоды, плоды, яйца птиц.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Позже люди стали делать себе одежду и орудия труда.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А из какого материала?</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200" y="1271833"/>
            <a:ext cx="4898316" cy="4351338"/>
          </a:xfrm>
          <a:prstGeom prst="rect">
            <a:avLst/>
          </a:prstGeom>
        </p:spPr>
      </p:pic>
    </p:spTree>
    <p:extLst>
      <p:ext uri="{BB962C8B-B14F-4D97-AF65-F5344CB8AC3E}">
        <p14:creationId xmlns:p14="http://schemas.microsoft.com/office/powerpoint/2010/main" val="22231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2598" y="476518"/>
            <a:ext cx="3619600" cy="4507605"/>
          </a:xfrm>
        </p:spPr>
        <p:txBody>
          <a:bodyPr>
            <a:normAutofit/>
          </a:bodyPr>
          <a:lstStyle/>
          <a:p>
            <a:r>
              <a:rPr lang="ru-RU" sz="2000" dirty="0" smtClean="0">
                <a:latin typeface="Times New Roman" panose="02020603050405020304" pitchFamily="18" charset="0"/>
                <a:cs typeface="Times New Roman" panose="02020603050405020304" pitchFamily="18" charset="0"/>
              </a:rPr>
              <a:t>-Где использовали дерево?</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-Что из него люди научились делать?</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Рассмотрите древние орудия труда.</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(палки, топоры, мотыги, стрелы, копья)</a:t>
            </a:r>
            <a:endParaRPr lang="ru-RU" sz="2000"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912507" y="1066543"/>
            <a:ext cx="6827059" cy="4265311"/>
          </a:xfrm>
          <a:prstGeom prst="rect">
            <a:avLst/>
          </a:prstGeom>
        </p:spPr>
      </p:pic>
    </p:spTree>
    <p:extLst>
      <p:ext uri="{BB962C8B-B14F-4D97-AF65-F5344CB8AC3E}">
        <p14:creationId xmlns:p14="http://schemas.microsoft.com/office/powerpoint/2010/main" val="1461883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155" y="5550794"/>
            <a:ext cx="11165983" cy="1068947"/>
          </a:xfrm>
        </p:spPr>
        <p:txBody>
          <a:bodyPr>
            <a:normAutofit/>
          </a:bodyPr>
          <a:lstStyle/>
          <a:p>
            <a:r>
              <a:rPr lang="ru-RU" sz="2000" dirty="0" smtClean="0">
                <a:latin typeface="Times New Roman" panose="02020603050405020304" pitchFamily="18" charset="0"/>
                <a:cs typeface="Times New Roman" panose="02020603050405020304" pitchFamily="18" charset="0"/>
              </a:rPr>
              <a:t>Рассмотрите картинку. Какие орудия труда используют люди? Где и для чего они применили дерево?</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408349" y="726884"/>
            <a:ext cx="7482625" cy="4938532"/>
          </a:xfrm>
          <a:prstGeom prst="rect">
            <a:avLst/>
          </a:prstGeom>
        </p:spPr>
      </p:pic>
    </p:spTree>
    <p:extLst>
      <p:ext uri="{BB962C8B-B14F-4D97-AF65-F5344CB8AC3E}">
        <p14:creationId xmlns:p14="http://schemas.microsoft.com/office/powerpoint/2010/main" val="16960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9286" y="772732"/>
            <a:ext cx="4456090" cy="1609860"/>
          </a:xfrm>
        </p:spPr>
        <p:txBody>
          <a:bodyPr>
            <a:normAutofit/>
          </a:bodyPr>
          <a:lstStyle/>
          <a:p>
            <a:r>
              <a:rPr lang="ru-RU" sz="2000" dirty="0" smtClean="0">
                <a:latin typeface="Times New Roman" panose="02020603050405020304" pitchFamily="18" charset="0"/>
                <a:cs typeface="Times New Roman" panose="02020603050405020304" pitchFamily="18" charset="0"/>
              </a:rPr>
              <a:t>Возьмите в руки деревянный брусок.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Давайте исследуем его. </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220" y="672652"/>
            <a:ext cx="5288065" cy="5288065"/>
          </a:xfrm>
        </p:spPr>
      </p:pic>
    </p:spTree>
    <p:extLst>
      <p:ext uri="{BB962C8B-B14F-4D97-AF65-F5344CB8AC3E}">
        <p14:creationId xmlns:p14="http://schemas.microsoft.com/office/powerpoint/2010/main" val="225203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034" y="437882"/>
            <a:ext cx="10825766" cy="1300766"/>
          </a:xfrm>
        </p:spPr>
        <p:txBody>
          <a:bodyPr>
            <a:normAutofit/>
          </a:bodyPr>
          <a:lstStyle/>
          <a:p>
            <a:r>
              <a:rPr lang="ru-RU" sz="2000" dirty="0" smtClean="0">
                <a:latin typeface="Times New Roman" panose="02020603050405020304" pitchFamily="18" charset="0"/>
                <a:cs typeface="Times New Roman" panose="02020603050405020304" pitchFamily="18" charset="0"/>
              </a:rPr>
              <a:t>Угадайте загадку: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Мастер он весьма хороший, сделал шкаф нам для прихожей. Он не плотник, не маляр.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Мебель делает... </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7256" y="1599040"/>
            <a:ext cx="3685538" cy="4591566"/>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944" y="1567465"/>
            <a:ext cx="6377910" cy="4623141"/>
          </a:xfrm>
          <a:prstGeom prst="rect">
            <a:avLst/>
          </a:prstGeom>
        </p:spPr>
      </p:pic>
    </p:spTree>
    <p:extLst>
      <p:ext uri="{BB962C8B-B14F-4D97-AF65-F5344CB8AC3E}">
        <p14:creationId xmlns:p14="http://schemas.microsoft.com/office/powerpoint/2010/main" val="369371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32" fill="hold" nodeType="afterEffect">
                                  <p:stCondLst>
                                    <p:cond delay="300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738648"/>
            <a:ext cx="5221308" cy="3876541"/>
          </a:xfrm>
        </p:spPr>
        <p:txBody>
          <a:bodyPr>
            <a:normAutofit/>
          </a:bodyPr>
          <a:lstStyle/>
          <a:p>
            <a:r>
              <a:rPr lang="ru-RU" sz="2200" b="1" dirty="0" smtClean="0">
                <a:latin typeface="Times New Roman" panose="02020603050405020304" pitchFamily="18" charset="0"/>
                <a:cs typeface="Times New Roman" panose="02020603050405020304" pitchFamily="18" charset="0"/>
              </a:rPr>
              <a:t>Физкультминутка</a:t>
            </a:r>
            <a:br>
              <a:rPr lang="ru-RU"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Вот </a:t>
            </a:r>
            <a:r>
              <a:rPr lang="ru-RU" sz="2200" dirty="0">
                <a:latin typeface="Times New Roman" panose="02020603050405020304" pitchFamily="18" charset="0"/>
                <a:cs typeface="Times New Roman" panose="02020603050405020304" pitchFamily="18" charset="0"/>
              </a:rPr>
              <a:t>Кирюшкина кроватка ,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Чтобы спал </a:t>
            </a:r>
            <a:r>
              <a:rPr lang="ru-RU" sz="2200" dirty="0" err="1">
                <a:latin typeface="Times New Roman" panose="02020603050405020304" pitchFamily="18" charset="0"/>
                <a:cs typeface="Times New Roman" panose="02020603050405020304" pitchFamily="18" charset="0"/>
              </a:rPr>
              <a:t>Кирюшка</a:t>
            </a:r>
            <a:r>
              <a:rPr lang="ru-RU" sz="2200" dirty="0">
                <a:latin typeface="Times New Roman" panose="02020603050405020304" pitchFamily="18" charset="0"/>
                <a:cs typeface="Times New Roman" panose="02020603050405020304" pitchFamily="18" charset="0"/>
              </a:rPr>
              <a:t> сладко,</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Чтоб во сне он подрастал,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Чтоб большим скорее стал.</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a:t>
            </a:r>
            <a:r>
              <a:rPr lang="ru-RU" sz="2000" i="1" dirty="0" smtClean="0">
                <a:latin typeface="Times New Roman" panose="02020603050405020304" pitchFamily="18" charset="0"/>
                <a:cs typeface="Times New Roman" panose="02020603050405020304" pitchFamily="18" charset="0"/>
              </a:rPr>
              <a:t>Дети разводят </a:t>
            </a:r>
            <a:r>
              <a:rPr lang="ru-RU" sz="2000" i="1" dirty="0">
                <a:latin typeface="Times New Roman" panose="02020603050405020304" pitchFamily="18" charset="0"/>
                <a:cs typeface="Times New Roman" panose="02020603050405020304" pitchFamily="18" charset="0"/>
              </a:rPr>
              <a:t>руки в стороны.</a:t>
            </a:r>
            <a:br>
              <a:rPr lang="ru-RU" sz="2000" i="1"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Приседают, кладут ладони под щечку.</a:t>
            </a:r>
            <a:br>
              <a:rPr lang="ru-RU" sz="2000" i="1"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Медленно поднимаются.</a:t>
            </a:r>
            <a:br>
              <a:rPr lang="ru-RU" sz="2000" i="1"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Встают на носочки, тянутся руками </a:t>
            </a:r>
            <a:r>
              <a:rPr lang="ru-RU" sz="2000" i="1" dirty="0" smtClean="0">
                <a:latin typeface="Times New Roman" panose="02020603050405020304" pitchFamily="18" charset="0"/>
                <a:cs typeface="Times New Roman" panose="02020603050405020304" pitchFamily="18" charset="0"/>
              </a:rPr>
              <a:t>вверх</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7708" y="982132"/>
            <a:ext cx="3233737" cy="3233737"/>
          </a:xfrm>
        </p:spPr>
      </p:pic>
    </p:spTree>
    <p:extLst>
      <p:ext uri="{BB962C8B-B14F-4D97-AF65-F5344CB8AC3E}">
        <p14:creationId xmlns:p14="http://schemas.microsoft.com/office/powerpoint/2010/main" val="432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076" y="166255"/>
            <a:ext cx="11019031" cy="2012675"/>
          </a:xfrm>
        </p:spPr>
        <p:txBody>
          <a:bodyPr>
            <a:normAutofit/>
          </a:bodyPr>
          <a:lstStyle/>
          <a:p>
            <a:r>
              <a:rPr lang="ru-RU" sz="2000" dirty="0" smtClean="0">
                <a:latin typeface="Times New Roman" panose="02020603050405020304" pitchFamily="18" charset="0"/>
                <a:cs typeface="Times New Roman" panose="02020603050405020304" pitchFamily="18" charset="0"/>
              </a:rPr>
              <a:t>Рабочие, которые обрабатывают дерево, называются столяры и плотники. В нашей стране много народных умельцев, которые искусно вырезают из дерева красивые игрушки, фигурки</a:t>
            </a:r>
            <a:r>
              <a:rPr lang="ru-RU" sz="2000" dirty="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посуду, украшения. Это художники-резчики по дереву.</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589" y="2178930"/>
            <a:ext cx="5256002" cy="3112997"/>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591" y="2178930"/>
            <a:ext cx="5132726" cy="3328252"/>
          </a:xfrm>
          <a:prstGeom prst="rect">
            <a:avLst/>
          </a:prstGeom>
        </p:spPr>
      </p:pic>
    </p:spTree>
    <p:extLst>
      <p:ext uri="{BB962C8B-B14F-4D97-AF65-F5344CB8AC3E}">
        <p14:creationId xmlns:p14="http://schemas.microsoft.com/office/powerpoint/2010/main" val="6562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6" presetClass="entr" presetSubtype="32" fill="hold"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792" y="1447269"/>
            <a:ext cx="5958972" cy="396996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218" y="1256496"/>
            <a:ext cx="3395730" cy="339573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378" y="1721003"/>
            <a:ext cx="2857500" cy="2857500"/>
          </a:xfrm>
          <a:prstGeom prst="rect">
            <a:avLst/>
          </a:prstGeom>
        </p:spPr>
      </p:pic>
      <p:sp>
        <p:nvSpPr>
          <p:cNvPr id="2" name="Заголовок 1"/>
          <p:cNvSpPr>
            <a:spLocks noGrp="1"/>
          </p:cNvSpPr>
          <p:nvPr>
            <p:ph type="title"/>
          </p:nvPr>
        </p:nvSpPr>
        <p:spPr/>
        <p:txBody>
          <a:bodyPr/>
          <a:lstStyle/>
          <a:p>
            <a:endParaRPr lang="ru-RU" dirty="0"/>
          </a:p>
        </p:txBody>
      </p:sp>
      <p:pic>
        <p:nvPicPr>
          <p:cNvPr id="6" name="Объект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30626" y="566671"/>
            <a:ext cx="7033450" cy="5280338"/>
          </a:xfrm>
        </p:spPr>
      </p:pic>
    </p:spTree>
    <p:extLst>
      <p:ext uri="{BB962C8B-B14F-4D97-AF65-F5344CB8AC3E}">
        <p14:creationId xmlns:p14="http://schemas.microsoft.com/office/powerpoint/2010/main" val="32679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6" presetClass="entr" presetSubtype="3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373</TotalTime>
  <Words>170</Words>
  <Application>Microsoft Office PowerPoint</Application>
  <PresentationFormat>Широкоэкранный</PresentationFormat>
  <Paragraphs>11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BatangChe</vt:lpstr>
      <vt:lpstr>Arial</vt:lpstr>
      <vt:lpstr>Garamond</vt:lpstr>
      <vt:lpstr>Times New Roman</vt:lpstr>
      <vt:lpstr>Натуральные материалы</vt:lpstr>
      <vt:lpstr>Как люди используют  дерево</vt:lpstr>
      <vt:lpstr>- Жил был на свете человек. Не сейчас, а очень-очень давно, когда еще не проносились по небу огромные самолеты и не плавали по морям корабли. Не бегали по дорогам на резиновых шинах автомобили. Не было ни телевидения, ни ракет, ни много чего другого, что окружает нас сейчас. Древние люди пользовались только тем, что давала им сама природа:  домом была пещера, еду находили в лесу – корешки, ягоды, плоды, яйца птиц.  Позже люди стали делать себе одежду и орудия труда.   А из какого материала?</vt:lpstr>
      <vt:lpstr>-Где использовали дерево?  -Что из него люди научились делать?  Рассмотрите древние орудия труда.  (палки, топоры, мотыги, стрелы, копья)</vt:lpstr>
      <vt:lpstr>Рассмотрите картинку. Какие орудия труда используют люди? Где и для чего они применили дерево?</vt:lpstr>
      <vt:lpstr>Возьмите в руки деревянный брусок.   Давайте исследуем его. </vt:lpstr>
      <vt:lpstr>Угадайте загадку:  Мастер он весьма хороший, сделал шкаф нам для прихожей. Он не плотник, не маляр.  Мебель делает... </vt:lpstr>
      <vt:lpstr>Физкультминутка  Вот Кирюшкина кроватка ,  Чтобы спал Кирюшка сладко, Чтоб во сне он подрастал,  Чтоб большим скорее стал. (Дети разводят руки в стороны. Приседают, кладут ладони под щечку. Медленно поднимаются. Встают на носочки, тянутся руками вверх).</vt:lpstr>
      <vt:lpstr>Рабочие, которые обрабатывают дерево, называются столяры и плотники. В нашей стране много народных умельцев, которые искусно вырезают из дерева красивые игрушки, фигурки, посуду, украшения. Это художники-резчики по дереву.</vt:lpstr>
      <vt:lpstr>Презентация PowerPoint</vt:lpstr>
      <vt:lpstr>Назовите предмет. Используется ли он в наше время? Что его заменило?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люди используют кожу и дерево</dc:title>
  <dc:creator>OXANA</dc:creator>
  <cp:lastModifiedBy>OXANA</cp:lastModifiedBy>
  <cp:revision>20</cp:revision>
  <dcterms:created xsi:type="dcterms:W3CDTF">2014-11-10T11:35:41Z</dcterms:created>
  <dcterms:modified xsi:type="dcterms:W3CDTF">2015-01-06T15:48:52Z</dcterms:modified>
</cp:coreProperties>
</file>