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0" r:id="rId1"/>
  </p:sldMasterIdLst>
  <p:notesMasterIdLst>
    <p:notesMasterId r:id="rId15"/>
  </p:notesMasterIdLst>
  <p:handoutMasterIdLst>
    <p:handoutMasterId r:id="rId16"/>
  </p:handoutMasterIdLst>
  <p:sldIdLst>
    <p:sldId id="274" r:id="rId2"/>
    <p:sldId id="256" r:id="rId3"/>
    <p:sldId id="260" r:id="rId4"/>
    <p:sldId id="261" r:id="rId5"/>
    <p:sldId id="257" r:id="rId6"/>
    <p:sldId id="268" r:id="rId7"/>
    <p:sldId id="269" r:id="rId8"/>
    <p:sldId id="270" r:id="rId9"/>
    <p:sldId id="271" r:id="rId10"/>
    <p:sldId id="272" r:id="rId11"/>
    <p:sldId id="258" r:id="rId12"/>
    <p:sldId id="263" r:id="rId13"/>
    <p:sldId id="264" r:id="rId1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249CE-EC51-4ED3-AABE-50A348E4BA05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D336-CEA0-47F3-B36D-234C46DB6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0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62DED-340A-488D-B7F3-B38D9A37C26A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9C795-26C9-4209-B357-F0C7BBE995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62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AC16-0AD6-4971-B286-DABCA32C064C}" type="datetime1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C330-8574-4E03-9A3D-2D4CF72D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BB48-5725-4546-9B22-CDFA2D285E57}" type="datetime1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C330-8574-4E03-9A3D-2D4CF72D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34D4F-AC17-461A-8FD2-2DCD8BB99A3A}" type="datetime1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C330-8574-4E03-9A3D-2D4CF72D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F73C-A2BC-4B3F-9D9B-8795269B55B5}" type="datetime1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C330-8574-4E03-9A3D-2D4CF72D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CF33-95FD-4E81-96A8-88DC1BBAF2A9}" type="datetime1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C330-8574-4E03-9A3D-2D4CF72D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2402-DBAB-4F94-993C-9DDE183F8CB2}" type="datetime1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C330-8574-4E03-9A3D-2D4CF72D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6D96-4EE9-4D64-910A-7BB96D60B456}" type="datetime1">
              <a:rPr lang="ru-RU" smtClean="0"/>
              <a:pPr/>
              <a:t>14.10.2014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C330-8574-4E03-9A3D-2D4CF72D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BDC6-0EB6-4F55-B76A-2AF70403F8A7}" type="datetime1">
              <a:rPr lang="ru-RU" smtClean="0"/>
              <a:pPr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C330-8574-4E03-9A3D-2D4CF72D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AF9F3-E62E-48F5-9389-BA62B57474D9}" type="datetime1">
              <a:rPr lang="ru-RU" smtClean="0"/>
              <a:pPr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C330-8574-4E03-9A3D-2D4CF72D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ED93-C145-4CDF-B026-679284EA05BC}" type="datetime1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C330-8574-4E03-9A3D-2D4CF72D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51BD-8A6C-42B0-9192-CAD41B061A46}" type="datetime1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C330-8574-4E03-9A3D-2D4CF72D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5712F-DEBE-4E02-8511-87042C86F799}" type="datetime1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3C330-8574-4E03-9A3D-2D4CF72D3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Использование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мнемотаблиц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при заучивании стихотворений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Консультация для родителей младшей группы.</a:t>
            </a:r>
          </a:p>
          <a:p>
            <a:pPr algn="l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Воспитатель  ГБДОУ д.с. № 131</a:t>
            </a:r>
            <a:endParaRPr lang="ru-RU" sz="3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Шерстнева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Ирина Леонидовна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РњРЅРµРјРѕС‚Р°Р±Р»РёС†Р°1[1]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34" b="234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5373216"/>
            <a:ext cx="7488832" cy="8048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000" dirty="0" smtClean="0"/>
              <a:t>Все картинки соединяются в один сюжет . Дети»рисуют» стихотворение и легко запоминают текст наизусть. При таком способе работы стихотворение запоминается целиком.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C330-8574-4E03-9A3D-2D4CF72D3BF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3008313" cy="11620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Пирог</a:t>
            </a:r>
            <a:r>
              <a:rPr lang="ru-RU" sz="2400" dirty="0" smtClean="0"/>
              <a:t>                                                        </a:t>
            </a:r>
            <a:br>
              <a:rPr lang="ru-RU" sz="2400" dirty="0" smtClean="0"/>
            </a:br>
            <a:r>
              <a:rPr lang="ru-RU" sz="2400" dirty="0" smtClean="0"/>
              <a:t>П.Воронько                        </a:t>
            </a:r>
            <a:endParaRPr lang="ru-RU" sz="2400" dirty="0"/>
          </a:p>
        </p:txBody>
      </p:sp>
      <p:pic>
        <p:nvPicPr>
          <p:cNvPr id="7" name="Содержимое 6" descr="0_4886a_c37b5bd_XL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581128"/>
            <a:ext cx="2448272" cy="21024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1412777"/>
            <a:ext cx="3008313" cy="288031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400" dirty="0" smtClean="0"/>
              <a:t>Падал снег на порог</a:t>
            </a:r>
          </a:p>
          <a:p>
            <a:r>
              <a:rPr lang="ru-RU" sz="2400" dirty="0" smtClean="0"/>
              <a:t>Кот слепил себе пирог.</a:t>
            </a:r>
          </a:p>
          <a:p>
            <a:r>
              <a:rPr lang="ru-RU" sz="2400" dirty="0" smtClean="0"/>
              <a:t>А пока лепил и пёк,</a:t>
            </a:r>
          </a:p>
          <a:p>
            <a:r>
              <a:rPr lang="ru-RU" sz="2400" dirty="0" smtClean="0"/>
              <a:t>Ручейком пирог утёк.</a:t>
            </a:r>
          </a:p>
          <a:p>
            <a:r>
              <a:rPr lang="ru-RU" sz="2400" dirty="0" smtClean="0"/>
              <a:t>Пирожки себе пеки</a:t>
            </a:r>
          </a:p>
          <a:p>
            <a:r>
              <a:rPr lang="ru-RU" sz="2400" dirty="0" smtClean="0"/>
              <a:t>Не из снега - из муки.</a:t>
            </a:r>
            <a:endParaRPr lang="ru-RU" sz="2400" dirty="0"/>
          </a:p>
        </p:txBody>
      </p:sp>
      <p:pic>
        <p:nvPicPr>
          <p:cNvPr id="8" name="Рисунок 7" descr="IMG_3641.jpg"/>
          <p:cNvPicPr>
            <a:picLocks noChangeAspect="1"/>
          </p:cNvPicPr>
          <p:nvPr/>
        </p:nvPicPr>
        <p:blipFill>
          <a:blip r:embed="rId3" cstate="print">
            <a:biLevel thresh="50000"/>
          </a:blip>
          <a:srcRect l="7753" t="1163"/>
          <a:stretch>
            <a:fillRect/>
          </a:stretch>
        </p:blipFill>
        <p:spPr>
          <a:xfrm>
            <a:off x="4355976" y="404663"/>
            <a:ext cx="4356000" cy="62229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C330-8574-4E03-9A3D-2D4CF72D3BF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397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363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biLevel thresh="50000"/>
          </a:blip>
          <a:srcRect l="1640" t="1230" r="3221" b="1580"/>
          <a:stretch>
            <a:fillRect/>
          </a:stretch>
        </p:blipFill>
        <p:spPr>
          <a:xfrm>
            <a:off x="4067944" y="404664"/>
            <a:ext cx="4464496" cy="60809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908720"/>
            <a:ext cx="3312368" cy="20882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На колючего ежа</a:t>
            </a:r>
          </a:p>
          <a:p>
            <a:r>
              <a:rPr lang="ru-RU" sz="2400" dirty="0" smtClean="0"/>
              <a:t>Листья падают, кружа.</a:t>
            </a:r>
          </a:p>
          <a:p>
            <a:r>
              <a:rPr lang="ru-RU" sz="2400" dirty="0" smtClean="0"/>
              <a:t>Завернётся в листья он</a:t>
            </a:r>
          </a:p>
          <a:p>
            <a:r>
              <a:rPr lang="ru-RU" sz="2400" dirty="0" smtClean="0"/>
              <a:t>И увидит сладкий сон</a:t>
            </a:r>
            <a:endParaRPr lang="ru-RU" sz="2400" dirty="0"/>
          </a:p>
        </p:txBody>
      </p:sp>
      <p:pic>
        <p:nvPicPr>
          <p:cNvPr id="6" name="Рисунок 5" descr="33458756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429000"/>
            <a:ext cx="3192355" cy="2394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C330-8574-4E03-9A3D-2D4CF72D3BF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581025"/>
            <a:ext cx="3008313" cy="11620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364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biLevel thresh="50000"/>
          </a:blip>
          <a:srcRect l="6285" t="2460" r="3495" b="2810"/>
          <a:stretch>
            <a:fillRect/>
          </a:stretch>
        </p:blipFill>
        <p:spPr>
          <a:xfrm>
            <a:off x="4139952" y="260648"/>
            <a:ext cx="4526217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48681"/>
            <a:ext cx="3312368" cy="331236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400" dirty="0" smtClean="0"/>
              <a:t>За окном ветерок</a:t>
            </a:r>
          </a:p>
          <a:p>
            <a:pPr algn="r"/>
            <a:r>
              <a:rPr lang="ru-RU" sz="2400" dirty="0"/>
              <a:t> </a:t>
            </a:r>
            <a:r>
              <a:rPr lang="ru-RU" sz="2400" dirty="0" smtClean="0"/>
              <a:t>           веселится-</a:t>
            </a:r>
          </a:p>
          <a:p>
            <a:r>
              <a:rPr lang="ru-RU" sz="2400" dirty="0" smtClean="0"/>
              <a:t>То подпрыгнет,</a:t>
            </a:r>
          </a:p>
          <a:p>
            <a:pPr algn="r"/>
            <a:r>
              <a:rPr lang="ru-RU" sz="2400" dirty="0"/>
              <a:t>т</a:t>
            </a:r>
            <a:r>
              <a:rPr lang="ru-RU" sz="2400" dirty="0" smtClean="0"/>
              <a:t>о притаится,</a:t>
            </a:r>
          </a:p>
          <a:p>
            <a:r>
              <a:rPr lang="ru-RU" sz="2400" dirty="0" smtClean="0"/>
              <a:t>И листочки бегут</a:t>
            </a:r>
          </a:p>
          <a:p>
            <a:pPr algn="r"/>
            <a:r>
              <a:rPr lang="ru-RU" sz="2400" dirty="0"/>
              <a:t>п</a:t>
            </a:r>
            <a:r>
              <a:rPr lang="ru-RU" sz="2400" dirty="0" smtClean="0"/>
              <a:t>о дорожке,</a:t>
            </a:r>
          </a:p>
          <a:p>
            <a:r>
              <a:rPr lang="ru-RU" sz="2400" dirty="0" smtClean="0"/>
              <a:t>Словно жёлтые мышки</a:t>
            </a:r>
          </a:p>
          <a:p>
            <a:pPr algn="r"/>
            <a:r>
              <a:rPr lang="ru-RU" sz="2400" dirty="0"/>
              <a:t>о</a:t>
            </a:r>
            <a:r>
              <a:rPr lang="ru-RU" sz="2400" dirty="0" smtClean="0"/>
              <a:t>т кошки.</a:t>
            </a:r>
          </a:p>
          <a:p>
            <a:pPr algn="r"/>
            <a:endParaRPr lang="ru-RU" sz="2400" dirty="0"/>
          </a:p>
        </p:txBody>
      </p:sp>
      <p:pic>
        <p:nvPicPr>
          <p:cNvPr id="8" name="Рисунок 7" descr="0_8cf3_d9894f03_L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221088"/>
            <a:ext cx="2952328" cy="22142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C330-8574-4E03-9A3D-2D4CF72D3BF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268344" cy="1337465"/>
          </a:xfrm>
        </p:spPr>
        <p:txBody>
          <a:bodyPr>
            <a:prstTxWarp prst="textCascadeU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Учить стихи-это интересно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1228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276872"/>
            <a:ext cx="3373245" cy="2463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4D12C5A2-4ABD-457D-9A45-BAD295477618_mw800_mh600_s[1].jpg"/>
          <p:cNvPicPr>
            <a:picLocks noChangeAspect="1"/>
          </p:cNvPicPr>
          <p:nvPr/>
        </p:nvPicPr>
        <p:blipFill>
          <a:blip r:embed="rId3" cstate="print"/>
          <a:srcRect t="14815" b="11111"/>
          <a:stretch>
            <a:fillRect/>
          </a:stretch>
        </p:blipFill>
        <p:spPr>
          <a:xfrm>
            <a:off x="1043608" y="4437112"/>
            <a:ext cx="3240360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default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1988840"/>
            <a:ext cx="2448272" cy="1883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Мнемотехника-это совокупность правил и приёмов , облегчающих процесс  запоминания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780928"/>
            <a:ext cx="8229600" cy="32403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Мнемотехника помогает развивать: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Ассоциативное мышление,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Зрительную и слуховую память,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Зрительное и слуховое внимание,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воображение</a:t>
            </a:r>
            <a:endParaRPr lang="ru-RU" sz="2400" dirty="0"/>
          </a:p>
        </p:txBody>
      </p:sp>
      <p:pic>
        <p:nvPicPr>
          <p:cNvPr id="4" name="Рисунок 3" descr="6361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636912"/>
            <a:ext cx="2448272" cy="36580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C330-8574-4E03-9A3D-2D4CF72D3BF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1633884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+mn-lt"/>
              </a:rPr>
              <a:t>Мнемотаблицы</a:t>
            </a:r>
            <a:r>
              <a:rPr lang="ru-RU" sz="2400" dirty="0" smtClean="0">
                <a:latin typeface="+mn-lt"/>
              </a:rPr>
              <a:t> особенно эффективны при разучивании стихотворений. На каждое слово или маленькое словосочетание придумывается картинка(изображение).Таким образом, всё стихотворение зарисовывается схематически.</a:t>
            </a:r>
            <a:endParaRPr lang="ru-RU" sz="2400" dirty="0">
              <a:latin typeface="+mn-lt"/>
            </a:endParaRPr>
          </a:p>
        </p:txBody>
      </p:sp>
      <p:pic>
        <p:nvPicPr>
          <p:cNvPr id="7" name="Содержимое 6" descr="-_1_~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2276872"/>
            <a:ext cx="5111750" cy="40900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2132856"/>
            <a:ext cx="3168352" cy="10513168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r>
              <a:rPr lang="ru-RU" sz="2400" dirty="0" smtClean="0"/>
              <a:t>Я купила кошке</a:t>
            </a:r>
          </a:p>
          <a:p>
            <a:r>
              <a:rPr lang="ru-RU" sz="2400" dirty="0" smtClean="0"/>
              <a:t>К празднику сапожки.</a:t>
            </a:r>
          </a:p>
          <a:p>
            <a:r>
              <a:rPr lang="ru-RU" sz="2400" dirty="0" smtClean="0"/>
              <a:t>Причесала ей усы,</a:t>
            </a:r>
          </a:p>
          <a:p>
            <a:r>
              <a:rPr lang="ru-RU" sz="2400" dirty="0" smtClean="0"/>
              <a:t>Сшила новые трусы.</a:t>
            </a:r>
          </a:p>
          <a:p>
            <a:r>
              <a:rPr lang="ru-RU" sz="2400" dirty="0" smtClean="0"/>
              <a:t>Только как их надевать</a:t>
            </a:r>
          </a:p>
          <a:p>
            <a:r>
              <a:rPr lang="ru-RU" sz="2400" dirty="0" smtClean="0"/>
              <a:t>Хвостик некуда девать</a:t>
            </a:r>
          </a:p>
          <a:p>
            <a:endParaRPr lang="ru-RU" sz="2400" dirty="0"/>
          </a:p>
          <a:p>
            <a:r>
              <a:rPr lang="ru-RU" sz="2400" dirty="0" smtClean="0"/>
              <a:t>             П.Воронько</a:t>
            </a:r>
            <a:endParaRPr lang="ru-RU" sz="2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C330-8574-4E03-9A3D-2D4CF72D3B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05880"/>
            <a:ext cx="8424936" cy="665212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+mn-lt"/>
              </a:rPr>
              <a:t>После этого ребёнок по памяти, используя графическое изображение, воспроизводит стихотворение целиком. На начальном этапе взрослый предлагает готовый план - схему, а по мере обучения ребёнок также активно включается в процесс создания своей схемы.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Содержимое 5" descr="4523_18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844824"/>
            <a:ext cx="3240360" cy="2156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teaserbreit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204864"/>
            <a:ext cx="3777928" cy="1883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article-page-main_ehow_images_a07_q9_oj_arabic-crafts-kids-800x800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653136"/>
            <a:ext cx="1940989" cy="1897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 descr="c907f200-dbd9-4fe5-a31c-211e237962c8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4437112"/>
            <a:ext cx="1415817" cy="2116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 descr="b0725489a1764ebc9936a9c9ddc76875[1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4365104"/>
            <a:ext cx="3240360" cy="2155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C330-8574-4E03-9A3D-2D4CF72D3B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695950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+mn-lt"/>
              </a:rPr>
              <a:t>Котик любит кошечку.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Птичка – соловья,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Мальчик любит девочку,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А я люблю тебя</a:t>
            </a:r>
            <a:br>
              <a:rPr lang="ru-RU" sz="2400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5" name="Содержимое 4" descr="iCAPAEF1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260648"/>
            <a:ext cx="1407395" cy="1563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88640"/>
            <a:ext cx="3008313" cy="64807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Использование опорных рисунков для обучения заучивания стихотворений увлекает детей, превращает занятие в игру, позволяет значительно быстрее запомнить текст.</a:t>
            </a:r>
            <a:endParaRPr lang="ru-RU" sz="2400" dirty="0"/>
          </a:p>
        </p:txBody>
      </p:sp>
      <p:pic>
        <p:nvPicPr>
          <p:cNvPr id="6" name="Рисунок 5" descr="4450120_f520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60648"/>
            <a:ext cx="1252364" cy="1327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iCAY1W5U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429000"/>
            <a:ext cx="11049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4450120_f520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3573016"/>
            <a:ext cx="1160231" cy="1229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 descr="iCAQAE70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312" y="260648"/>
            <a:ext cx="1461816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 descr="iCAPNEZL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52320" y="3429000"/>
            <a:ext cx="9144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 descr="iCATNK86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67944" y="5301208"/>
            <a:ext cx="1080958" cy="1256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 descr="4450120_f520[1]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52120" y="5229200"/>
            <a:ext cx="1232238" cy="13056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 descr="iCAGV922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80312" y="5301208"/>
            <a:ext cx="1152128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Рисунок 15" descr="iCAW4KHK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16216" y="1988840"/>
            <a:ext cx="1132827" cy="110261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7" name="Рисунок 16" descr="iCAJ5G09B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44008" y="1988840"/>
            <a:ext cx="1440160" cy="114252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C330-8574-4E03-9A3D-2D4CF72D3BF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6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6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6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6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6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6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РњРЅРµРјРѕС‚Р°Р±Р»РёС†Р°2[1]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34" b="234"/>
          <a:stretch>
            <a:fillRect/>
          </a:stretch>
        </p:blipFill>
        <p:spPr>
          <a:xfrm>
            <a:off x="1907704" y="476672"/>
            <a:ext cx="5379839" cy="40348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5445224"/>
            <a:ext cx="5760640" cy="948878"/>
          </a:xfrm>
          <a:noFill/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+mj-lt"/>
              </a:rPr>
              <a:t>Для разучивания каждого стихотворения разрабатывается и составляется </a:t>
            </a:r>
            <a:r>
              <a:rPr lang="ru-RU" sz="1800" u="sng" dirty="0" smtClean="0">
                <a:solidFill>
                  <a:schemeClr val="tx1"/>
                </a:solidFill>
                <a:latin typeface="+mj-lt"/>
              </a:rPr>
              <a:t>своя </a:t>
            </a:r>
            <a:r>
              <a:rPr lang="ru-RU" sz="1800" u="sng" dirty="0" err="1" smtClean="0">
                <a:solidFill>
                  <a:schemeClr val="tx1"/>
                </a:solidFill>
                <a:latin typeface="+mj-lt"/>
              </a:rPr>
              <a:t>мнемотаблица</a:t>
            </a:r>
            <a:endParaRPr lang="ru-RU" sz="1800" u="sng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C330-8574-4E03-9A3D-2D4CF72D3BF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2000" dirty="0" smtClean="0"/>
              <a:t>Следующий этап работы с </a:t>
            </a:r>
            <a:r>
              <a:rPr lang="ru-RU" sz="2000" dirty="0" err="1" smtClean="0"/>
              <a:t>мнемотаблицей</a:t>
            </a:r>
            <a:r>
              <a:rPr lang="ru-RU" sz="2000" dirty="0"/>
              <a:t> </a:t>
            </a:r>
            <a:r>
              <a:rPr lang="ru-RU" sz="2000" dirty="0" smtClean="0"/>
              <a:t>– эмоциональное, выразительное </a:t>
            </a:r>
            <a:r>
              <a:rPr lang="ru-RU" sz="2000" u="sng" dirty="0" smtClean="0"/>
              <a:t>воспроизведение</a:t>
            </a:r>
            <a:r>
              <a:rPr lang="ru-RU" sz="2000" dirty="0" smtClean="0"/>
              <a:t> </a:t>
            </a:r>
            <a:r>
              <a:rPr lang="ru-RU" sz="2000" u="sng" dirty="0" smtClean="0"/>
              <a:t>текста</a:t>
            </a:r>
            <a:r>
              <a:rPr lang="ru-RU" sz="2000" dirty="0" smtClean="0"/>
              <a:t> стихотворения.</a:t>
            </a:r>
            <a:endParaRPr lang="ru-RU" sz="2000" dirty="0"/>
          </a:p>
        </p:txBody>
      </p:sp>
      <p:pic>
        <p:nvPicPr>
          <p:cNvPr id="18" name="Рисунок 17" descr="chica[1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>
          <a:xfrm>
            <a:off x="1907704" y="548680"/>
            <a:ext cx="54864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C330-8574-4E03-9A3D-2D4CF72D3B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373216"/>
            <a:ext cx="7632848" cy="8048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000" dirty="0" smtClean="0"/>
              <a:t>Затем проводится </a:t>
            </a:r>
            <a:r>
              <a:rPr lang="ru-RU" sz="2000" u="sng" dirty="0" smtClean="0"/>
              <a:t>словарная работа </a:t>
            </a:r>
            <a:r>
              <a:rPr lang="ru-RU" sz="2000" dirty="0" smtClean="0"/>
              <a:t>по произведению</a:t>
            </a:r>
            <a:r>
              <a:rPr lang="ru-RU" sz="2000" u="sng" dirty="0" smtClean="0"/>
              <a:t>, беседа </a:t>
            </a:r>
            <a:r>
              <a:rPr lang="ru-RU" sz="2000" dirty="0" smtClean="0"/>
              <a:t>по смыслу прочитанного . Это предоставляет возможность воспроизвести текст детьми с опорой на рисунки.</a:t>
            </a:r>
            <a:endParaRPr lang="ru-RU" sz="2000" dirty="0"/>
          </a:p>
        </p:txBody>
      </p:sp>
      <p:pic>
        <p:nvPicPr>
          <p:cNvPr id="13" name="Рисунок 12" descr="0a07b6ba5c870cb7996c4a56d7ac4fb7[1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21" r="5521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C330-8574-4E03-9A3D-2D4CF72D3BF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755</TotalTime>
  <Words>312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Использование мнемотаблиц при заучивании стихотворений</vt:lpstr>
      <vt:lpstr>Учить стихи-это интересно</vt:lpstr>
      <vt:lpstr>Мнемотехника-это совокупность правил и приёмов , облегчающих процесс  запоминания информации</vt:lpstr>
      <vt:lpstr>Мнемотаблицы особенно эффективны при разучивании стихотворений. На каждое слово или маленькое словосочетание придумывается картинка(изображение).Таким образом, всё стихотворение зарисовывается схематически.</vt:lpstr>
      <vt:lpstr>После этого ребёнок по памяти, используя графическое изображение, воспроизводит стихотворение целиком. На начальном этапе взрослый предлагает готовый план - схему, а по мере обучения ребёнок также активно включается в процесс создания своей схемы.         </vt:lpstr>
      <vt:lpstr>Котик любит кошечку. Птичка – соловья, Мальчик любит девочку, А я люблю тебя </vt:lpstr>
      <vt:lpstr>Презентация PowerPoint</vt:lpstr>
      <vt:lpstr>Презентация PowerPoint</vt:lpstr>
      <vt:lpstr>Презентация PowerPoint</vt:lpstr>
      <vt:lpstr>Презентация PowerPoint</vt:lpstr>
      <vt:lpstr>Пирог                                                         П.Воронько                      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пользователь</cp:lastModifiedBy>
  <cp:revision>81</cp:revision>
  <cp:lastPrinted>2012-02-16T12:26:53Z</cp:lastPrinted>
  <dcterms:created xsi:type="dcterms:W3CDTF">2011-06-18T11:52:28Z</dcterms:created>
  <dcterms:modified xsi:type="dcterms:W3CDTF">2014-10-14T13:09:42Z</dcterms:modified>
</cp:coreProperties>
</file>