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56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2BE"/>
    <a:srgbClr val="7E1BA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83" autoAdjust="0"/>
  </p:normalViewPr>
  <p:slideViewPr>
    <p:cSldViewPr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8EE4D-3050-4EBA-8E35-1B2F6BAD3486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A9338-1381-4894-B032-28F211188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Муниципальное автономное дошкольное образовательное учреждение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«Центр развития ребенка – детский сад № 253»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Орджоникидзевского района городского округа город Уфа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Республики Башкортостан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ПРОТОКОЛ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педагогического совета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Установочный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    26.08.2014  г.                                                                                            № 1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Место проведения: педагогический кабинет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Председатель -  заведующая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Горшунова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М.П.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Секретарь - Трифонова О.В.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Присутствовали - 24 педагога (список прилагается)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Отсутствовали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Альбанова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Н.С. (очередной отпуск)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Приглашенные -   старшая медицинская сестра МАДОУ Е.С. Матюшенко.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A9338-1381-4894-B032-28F2111885B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CD3A06C-252F-465C-AA30-4E4A52BD6278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844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44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844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845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845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45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845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846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84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84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60D42-E87E-4E10-BF1D-12740F1802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9A75-4E77-44ED-BB11-EA51596621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012C42-414E-4C7E-B9F0-6C35140CE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4F725E-2FBC-43D5-972A-8A04D44352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85251-84B7-4298-BDF6-9721DC4E70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2B8B1-5806-45E0-8BEA-3558C3A639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45BCC-DEBF-45CC-A2DB-C7177ECD5C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E02E9-54E7-405E-9188-22EC5B52C1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36A66-0DF9-4778-A6D4-68D6AE6765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A8E02-762E-4DAB-A3CF-F5073009EC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0176A-6D1D-4976-A957-C066D494CA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1C3E2-5B15-4DA6-B98C-EECDA32C40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02E511-BBC1-4E4E-8B6B-CE10D44229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741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2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742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743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3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3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43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43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743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3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3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744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744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4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744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745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45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745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746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1772816"/>
            <a:ext cx="6400800" cy="3240360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1D02BE"/>
                </a:solidFill>
              </a:rPr>
              <a:t>Как правильно написать протокол Педагогического совета в </a:t>
            </a:r>
            <a:r>
              <a:rPr lang="ru-RU" b="1" i="1" u="sng" dirty="0">
                <a:solidFill>
                  <a:srgbClr val="1D02BE"/>
                </a:solidFill>
              </a:rPr>
              <a:t>ДОУ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7904" y="5805264"/>
            <a:ext cx="5185172" cy="86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b="1" i="1" u="sng" dirty="0" smtClean="0"/>
              <a:t>Трифонова Ольга Валентиновна, </a:t>
            </a:r>
          </a:p>
          <a:p>
            <a:pPr>
              <a:lnSpc>
                <a:spcPct val="90000"/>
              </a:lnSpc>
            </a:pPr>
            <a:r>
              <a:rPr lang="ru-RU" sz="1800" b="1" i="1" u="sng" dirty="0" smtClean="0"/>
              <a:t>старший </a:t>
            </a:r>
            <a:r>
              <a:rPr lang="ru-RU" sz="1800" b="1" i="1" u="sng" dirty="0" smtClean="0"/>
              <a:t>воспитатель</a:t>
            </a:r>
            <a:endParaRPr lang="ru-RU" sz="1800" b="1" i="1" u="sng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81713" y="33416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ru-RU">
              <a:latin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908720"/>
            <a:ext cx="7696200" cy="52257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ru-RU" sz="4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Протокол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документ, фиксирующий содержание совещательных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мероприятий 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придающий юридическую силу принятым на них решениям.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7544" y="332656"/>
            <a:ext cx="7488832" cy="5328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 ДОУ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ПРОТОКОЛ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заседания педагогического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совета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Установочный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______(дата)                                                                                      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1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проведения: педагогический кабинет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-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______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Секретарь 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Присутствовали - 24 педагога (список прилагается)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Отсутствовали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Ф.И.О.(очередной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отпуск)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Приглашенные -   старшая медицинская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сестра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683568" y="465638"/>
            <a:ext cx="728590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endParaRPr lang="ru-RU" sz="1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ПОВЕСТКА ДНЯ: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1.Об анализе летней оздоровительной работы.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Отчет ст. медицинской сестры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 рассмотрение и принятие: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проекта основной образовательной программы ДОУ;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проекта годового плана.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плана работы узких специалистов;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планов работы с сетевым окружением.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Доклад ст. воспитателя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Об итогах смотра-конкурса  «Подготовка к новому учебному году»            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Отчет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заведующего _________</a:t>
            </a:r>
            <a:endParaRPr lang="ru-RU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 создании творческой группы МАДОУ.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Доклад ст. воспитателя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5.О подготовке к педагогическому совету № 2.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4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Доклад ст. воспитателя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8640"/>
            <a:ext cx="7696200" cy="5472608"/>
          </a:xfrm>
        </p:spPr>
        <p:txBody>
          <a:bodyPr/>
          <a:lstStyle/>
          <a:p>
            <a:pPr>
              <a:buNone/>
            </a:pP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Ход педсовета: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СЛУШАЛИ:  Ст. медицинская сестра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_____________-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Вот и отгремели веселые, озорные летние деньки, прошла пора отдыха. Каждый из этих дней, наверное, оставил в душе наших воспитанников прекрасные чувства, яркие впечатления…….. </a:t>
            </a:r>
          </a:p>
          <a:p>
            <a:pPr algn="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(Приложение № 1)                                      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Предлагаю считать работу за летний оздоровительный период считать удовлетворительной.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ВЫСТУПИЛА: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Ф.И.О.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заведующий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 В летний период работали 4-5 групп, количество детей 70-120. Все сотрудники детского сада отдохнули в отпуске в летний период……..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Дети с удовольствием посещали детский сад в июле-августе. Территория была украшена цветами и безопасна для детей. В течение летнего периода нарушений и ЧП не было.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Все запланированные мероприятия по летней – оздоровительной работе реализованы. К летнему оздоровительному периоду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20____-20____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уч.года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предлагаю отремонтировать яму для прыжков в длину.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Проголосовали: «За» - 24 чел.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«Против» - нет.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«Воздержались» - нет.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РЕШИЛИ: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1.1. Работу по летнему оздоровительному периоду признать удовлетворительной.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1.2.Зам.зав.по АХЧ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Ф.И.О. обновить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яму для прыжков в длину. Срок до 01.05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.______г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560" y="0"/>
            <a:ext cx="769620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СЛУШАЛИ:  …………. </a:t>
            </a:r>
            <a:r>
              <a:rPr kumimoji="0" lang="ru-RU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ВЫСТУПИЛИ:…………….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Проголосовали: «За» - ……… чел.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«Против» - …….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«Воздержались» - …….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РЕШИЛИ:…………...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3. СЛУШАЛИ:  ………….        ВЫСТУПИЛИ:…………….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                    Проголосовали: «За» - ……… чел.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«Против» - …….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«Воздержались» - …….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  РЕШИЛИ:…………...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4. СЛУШАЛИ:  ………….         ВЫСТУПИЛИ:…………….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                    Проголосовали: «За» - ……… чел.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«Против» - …….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«Воздержались» - …….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  РЕШИЛИ:…………...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5. СЛУШАЛИ:  ………….        ВЫСТУПИЛИ:…………….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                    Проголосовали: «За» - ……… чел.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«Против» - …….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«Воздержались» - …….</a:t>
            </a:r>
          </a:p>
          <a:p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   РЕШИЛИ:…………...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Председатель  _________________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Ф.И.О.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Секретарь  __________________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Ф.И.О.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ru-RU" sz="1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ru-RU" sz="1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ru-RU" sz="1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ru-RU" sz="1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ru-RU" sz="1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ru-RU" sz="1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ru-RU" sz="1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ru-RU" sz="1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332</TotalTime>
  <Words>109</Words>
  <Application>Microsoft Office PowerPoint</Application>
  <PresentationFormat>Экран (4:3)</PresentationFormat>
  <Paragraphs>102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Пастель</vt:lpstr>
      <vt:lpstr>Как правильно написать протокол Педагогического совета в ДОУ</vt:lpstr>
      <vt:lpstr>Слайд 2</vt:lpstr>
      <vt:lpstr>Слайд 3</vt:lpstr>
      <vt:lpstr>Слайд 4</vt:lpstr>
      <vt:lpstr>Слайд 5</vt:lpstr>
      <vt:lpstr>Слайд 6</vt:lpstr>
    </vt:vector>
  </TitlesOfParts>
  <Company>МДОУ Детский сад 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в ДОУ</dc:title>
  <dc:creator>Марина</dc:creator>
  <cp:lastModifiedBy>Андрей</cp:lastModifiedBy>
  <cp:revision>29</cp:revision>
  <dcterms:created xsi:type="dcterms:W3CDTF">2012-11-06T09:26:23Z</dcterms:created>
  <dcterms:modified xsi:type="dcterms:W3CDTF">2015-01-31T17:40:48Z</dcterms:modified>
</cp:coreProperties>
</file>