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5.png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2816"/>
            <a:ext cx="93965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Мы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говорим -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она течет,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Мы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говорим -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она играет,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Она бежит всегда вперед,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никуда не убегает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\Desktop\73a6482e3379882bb01fdc27d58cf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272808" cy="5454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занятие Куропаткина В.Г\картинки к слайдам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052736"/>
            <a:ext cx="8300651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1\Desktop\опыты\занятие Куропаткина В.Г\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43608"/>
            <a:ext cx="9144000" cy="9109166"/>
          </a:xfrm>
          <a:prstGeom prst="rect">
            <a:avLst/>
          </a:prstGeom>
          <a:noFill/>
        </p:spPr>
      </p:pic>
      <p:pic>
        <p:nvPicPr>
          <p:cNvPr id="2051" name="Picture 3" descr="C:\Users\1\Desktop\опыты\занятие Куропаткина В.Г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80728"/>
            <a:ext cx="2506948" cy="179746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1\Desktop\опыты\занятие Куропаткина В.Г\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80728"/>
            <a:ext cx="2304256" cy="1792408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1\Desktop\опыты\занятие Куропаткина В.Г\картинки к слайдам\48_small_12942177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80728"/>
            <a:ext cx="2304256" cy="184340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C:\Users\1\Desktop\опыты\занятие Куропаткина В.Г\картинки к слайдам\1307017311_vod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6992"/>
            <a:ext cx="2661791" cy="248229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5" name="Picture 7" descr="C:\Users\1\Desktop\опыты\занятие Куропаткина В.Г\картинки к слайдам\pyatnistyy_yagu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212976"/>
            <a:ext cx="2488130" cy="1555081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6" name="Picture 8" descr="C:\Users\1\Desktop\опыты\занятие Куропаткина В.Г\73a6482e3379882bb01fdc27d58cfd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140968"/>
            <a:ext cx="2339752" cy="1754814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7" name="Picture 9" descr="C:\Users\1\Desktop\садик\птицы\phoca_thumb_l_zima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5085184"/>
            <a:ext cx="2134759" cy="1601069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9" name="Picture 11" descr="http://5psy.ru/images/stories/Articles/happy-family-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5093905"/>
            <a:ext cx="2808312" cy="17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1\Desktop\занятие Куропаткина В.Г\картинки к слайдам\u26_7049_list_i_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занятие Куропаткина В.Г\картинки к слайдам\bol-su-tuketin-large-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3888432" cy="598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32440" cy="5684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занятие Куропаткина В.Г\картинки к слайдам\_________________4e48d83311fed.jpg"/>
          <p:cNvPicPr>
            <a:picLocks noChangeAspect="1" noChangeArrowheads="1"/>
          </p:cNvPicPr>
          <p:nvPr/>
        </p:nvPicPr>
        <p:blipFill>
          <a:blip r:embed="rId2" cstate="print"/>
          <a:srcRect l="10891" t="6358" r="11881" b="14890"/>
          <a:stretch>
            <a:fillRect/>
          </a:stretch>
        </p:blipFill>
        <p:spPr bwMode="auto">
          <a:xfrm>
            <a:off x="1475656" y="953344"/>
            <a:ext cx="6516216" cy="590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занятие Куропаткина В.Г\картинки к слайдам\пт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5297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занятие Куропаткина В.Г\картинки к слайдам\pyatnistyy_yagu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1053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ishlike.ru/wp-content/uploads/2011/09/melanoteniya-boesm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560840" cy="5670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занятие Куропаткина В.Г\картинки к слайдам\1307017311_vo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120680" cy="570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</TotalTime>
  <Words>22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29</cp:revision>
  <dcterms:created xsi:type="dcterms:W3CDTF">2013-02-09T12:58:13Z</dcterms:created>
  <dcterms:modified xsi:type="dcterms:W3CDTF">2013-02-11T05:42:46Z</dcterms:modified>
</cp:coreProperties>
</file>