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22E1-97E8-469E-81DC-D035D0E3BBBA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433A-76B4-4DD0-B4FF-E1248003C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22E1-97E8-469E-81DC-D035D0E3BBBA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433A-76B4-4DD0-B4FF-E1248003C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22E1-97E8-469E-81DC-D035D0E3BBBA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433A-76B4-4DD0-B4FF-E1248003C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22E1-97E8-469E-81DC-D035D0E3BBBA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433A-76B4-4DD0-B4FF-E1248003C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22E1-97E8-469E-81DC-D035D0E3BBBA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433A-76B4-4DD0-B4FF-E1248003C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22E1-97E8-469E-81DC-D035D0E3BBBA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433A-76B4-4DD0-B4FF-E1248003C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22E1-97E8-469E-81DC-D035D0E3BBBA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433A-76B4-4DD0-B4FF-E1248003C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22E1-97E8-469E-81DC-D035D0E3BBBA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433A-76B4-4DD0-B4FF-E1248003C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22E1-97E8-469E-81DC-D035D0E3BBBA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433A-76B4-4DD0-B4FF-E1248003C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22E1-97E8-469E-81DC-D035D0E3BBBA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433A-76B4-4DD0-B4FF-E1248003C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22E1-97E8-469E-81DC-D035D0E3BBBA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40433A-76B4-4DD0-B4FF-E1248003CD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A222E1-97E8-469E-81DC-D035D0E3BBBA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40433A-76B4-4DD0-B4FF-E1248003CD5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851648" cy="1828800"/>
          </a:xfrm>
        </p:spPr>
        <p:txBody>
          <a:bodyPr/>
          <a:lstStyle/>
          <a:p>
            <a:r>
              <a:rPr lang="ru-RU" dirty="0" smtClean="0"/>
              <a:t>Овощи.  </a:t>
            </a:r>
            <a:r>
              <a:rPr lang="ru-RU" smtClean="0"/>
              <a:t>Огород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mtClean="0"/>
              <a:t>Подготовила:  </a:t>
            </a:r>
            <a:r>
              <a:rPr lang="ru-RU" dirty="0" smtClean="0"/>
              <a:t>учитель-дефектолог</a:t>
            </a:r>
          </a:p>
          <a:p>
            <a:r>
              <a:rPr lang="ru-RU" dirty="0" err="1" smtClean="0"/>
              <a:t>Ларикова</a:t>
            </a:r>
            <a:r>
              <a:rPr lang="ru-RU" dirty="0" smtClean="0"/>
              <a:t> Ю.А.</a:t>
            </a:r>
          </a:p>
          <a:p>
            <a:r>
              <a:rPr lang="ru-RU" dirty="0" smtClean="0"/>
              <a:t>ГБДОУ №56</a:t>
            </a:r>
          </a:p>
          <a:p>
            <a:r>
              <a:rPr lang="ru-RU" dirty="0" smtClean="0"/>
              <a:t>Группа «Пчелки»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Иулия\Pictures\овощи.огород\картофельное пол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4067944" cy="262787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7944" cy="275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3360" y="0"/>
            <a:ext cx="576064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Где растут эти овощи?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059832" y="5877272"/>
            <a:ext cx="5976664" cy="98072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В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огороде, на грядке, в земле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9" name="Picture 5" descr="C:\Users\Иулия\Pictures\овощи.огород\morkov-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7398" y="3429000"/>
            <a:ext cx="3346602" cy="2520280"/>
          </a:xfrm>
          <a:prstGeom prst="rect">
            <a:avLst/>
          </a:prstGeom>
          <a:noFill/>
        </p:spPr>
      </p:pic>
      <p:pic>
        <p:nvPicPr>
          <p:cNvPr id="1030" name="Picture 6" descr="C:\Users\Иулия\Pictures\овощи.огород\лук на грядк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620688"/>
            <a:ext cx="3611893" cy="2708920"/>
          </a:xfrm>
          <a:prstGeom prst="rect">
            <a:avLst/>
          </a:prstGeom>
          <a:noFill/>
        </p:spPr>
      </p:pic>
      <p:pic>
        <p:nvPicPr>
          <p:cNvPr id="1031" name="Picture 7" descr="C:\Users\Иулия\Pictures\овощи.огород\svjokla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09120"/>
            <a:ext cx="3127016" cy="2348880"/>
          </a:xfrm>
          <a:prstGeom prst="rect">
            <a:avLst/>
          </a:prstGeom>
          <a:noFill/>
        </p:spPr>
      </p:pic>
      <p:pic>
        <p:nvPicPr>
          <p:cNvPr id="1032" name="Picture 8" descr="C:\Users\Иулия\Pictures\овощи.огород\repk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852936"/>
            <a:ext cx="2508473" cy="26976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65212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 где растут эти овощи?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улия\Pictures\овощи.огород\цветн.капуста на грядке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040188" cy="3030141"/>
          </a:xfrm>
          <a:prstGeom prst="rect">
            <a:avLst/>
          </a:prstGeom>
          <a:noFill/>
        </p:spPr>
      </p:pic>
      <p:pic>
        <p:nvPicPr>
          <p:cNvPr id="2051" name="Picture 3" descr="C:\Users\Иулия\Pictures\овощи.огород\капуста на грядке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041775" cy="3240360"/>
          </a:xfrm>
          <a:prstGeom prst="rect">
            <a:avLst/>
          </a:prstGeom>
          <a:noFill/>
        </p:spPr>
      </p:pic>
      <p:pic>
        <p:nvPicPr>
          <p:cNvPr id="2053" name="Picture 5" descr="C:\Users\Иулия\Pictures\овощи.огород\брокколи на грядк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67741"/>
            <a:ext cx="2987824" cy="2390259"/>
          </a:xfrm>
          <a:prstGeom prst="rect">
            <a:avLst/>
          </a:prstGeom>
          <a:noFill/>
        </p:spPr>
      </p:pic>
      <p:pic>
        <p:nvPicPr>
          <p:cNvPr id="11" name="Picture 2" descr="C:\Users\Иулия\Pictures\овощи.огород\брюссельская капус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356992"/>
            <a:ext cx="4953000" cy="3295650"/>
          </a:xfrm>
          <a:prstGeom prst="rect">
            <a:avLst/>
          </a:prstGeom>
          <a:noFill/>
        </p:spPr>
      </p:pic>
      <p:pic>
        <p:nvPicPr>
          <p:cNvPr id="2054" name="Picture 6" descr="C:\Users\Иулия\Pictures\овощи.огород\капуста на грядке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1628800"/>
            <a:ext cx="5760640" cy="432048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843809" y="3244334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</a:t>
            </a:r>
            <a:r>
              <a:rPr lang="ru-RU" sz="4000" b="1" dirty="0" smtClean="0">
                <a:solidFill>
                  <a:srgbClr val="FF0000"/>
                </a:solidFill>
              </a:rPr>
              <a:t> огороде,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 на грядке,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на земле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1352" y="5589240"/>
            <a:ext cx="5832648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 огороде, на грядке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Иулия\Pictures\овощи.огород\тыква на гряд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96080">
            <a:off x="4210245" y="222984"/>
            <a:ext cx="5191301" cy="4340897"/>
          </a:xfrm>
          <a:prstGeom prst="rect">
            <a:avLst/>
          </a:prstGeom>
          <a:noFill/>
        </p:spPr>
      </p:pic>
      <p:pic>
        <p:nvPicPr>
          <p:cNvPr id="3" name="Picture 4" descr="C:\Users\Иулия\Pictures\овощи.огород\кабачок на грядк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41063">
            <a:off x="9315" y="1730002"/>
            <a:ext cx="5734236" cy="4300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улия\Pictures\овощи.огород\ogurec на гряд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4058254" cy="2808312"/>
          </a:xfrm>
          <a:prstGeom prst="rect">
            <a:avLst/>
          </a:prstGeom>
          <a:noFill/>
        </p:spPr>
      </p:pic>
      <p:pic>
        <p:nvPicPr>
          <p:cNvPr id="4100" name="Picture 4" descr="C:\Users\Иулия\Pictures\овощи.огород\грядка с огурца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20888"/>
            <a:ext cx="4746104" cy="3559578"/>
          </a:xfrm>
          <a:prstGeom prst="rect">
            <a:avLst/>
          </a:prstGeom>
          <a:noFill/>
        </p:spPr>
      </p:pic>
      <p:pic>
        <p:nvPicPr>
          <p:cNvPr id="4099" name="Picture 3" descr="C:\Users\Иулия\Pictures\овощи.огород\огурец на грядк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196752"/>
            <a:ext cx="5545780" cy="41044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4928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В огороде, на грядке и в парнике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Иулия\Pictures\овощи.огород\баклажан на гряд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572000" cy="3824654"/>
          </a:xfrm>
          <a:prstGeom prst="rect">
            <a:avLst/>
          </a:prstGeom>
          <a:noFill/>
        </p:spPr>
      </p:pic>
      <p:pic>
        <p:nvPicPr>
          <p:cNvPr id="5123" name="Picture 3" descr="C:\Users\Иулия\Pictures\овощи.огород\перец на грядк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5976664" cy="4034248"/>
          </a:xfrm>
          <a:prstGeom prst="rect">
            <a:avLst/>
          </a:prstGeom>
          <a:noFill/>
        </p:spPr>
      </p:pic>
      <p:pic>
        <p:nvPicPr>
          <p:cNvPr id="5122" name="Picture 2" descr="C:\Users\Иулия\Pictures\овощи.огород\помидор на грядк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4664"/>
            <a:ext cx="7356310" cy="5517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89893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огороде, на грядке и  в парнике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305800" cy="2376264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Молодцы 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</TotalTime>
  <Words>67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Овощи.  Огород</vt:lpstr>
      <vt:lpstr>Где растут эти овощи?</vt:lpstr>
      <vt:lpstr>А где растут эти овощи? </vt:lpstr>
      <vt:lpstr>В огороде, на грядке</vt:lpstr>
      <vt:lpstr> В огороде, на грядке и в парнике</vt:lpstr>
      <vt:lpstr>В огороде, на грядке и  в парнике</vt:lpstr>
      <vt:lpstr>Молодцы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 – овощи Сад - огород</dc:title>
  <dc:creator>Иулия</dc:creator>
  <cp:lastModifiedBy>Иулия</cp:lastModifiedBy>
  <cp:revision>13</cp:revision>
  <dcterms:created xsi:type="dcterms:W3CDTF">2013-10-20T14:45:58Z</dcterms:created>
  <dcterms:modified xsi:type="dcterms:W3CDTF">2013-10-21T06:00:51Z</dcterms:modified>
</cp:coreProperties>
</file>