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8F046F-FFF0-4FCA-955C-F51D78450C99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4223157-C204-4FFA-BF5A-8BF6A74DA0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8F046F-FFF0-4FCA-955C-F51D78450C99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23157-C204-4FFA-BF5A-8BF6A74DA0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8F046F-FFF0-4FCA-955C-F51D78450C99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23157-C204-4FFA-BF5A-8BF6A74DA0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8F046F-FFF0-4FCA-955C-F51D78450C99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23157-C204-4FFA-BF5A-8BF6A74DA0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8F046F-FFF0-4FCA-955C-F51D78450C99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4223157-C204-4FFA-BF5A-8BF6A74DA0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8F046F-FFF0-4FCA-955C-F51D78450C99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4223157-C204-4FFA-BF5A-8BF6A74DA0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8F046F-FFF0-4FCA-955C-F51D78450C99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4223157-C204-4FFA-BF5A-8BF6A74DA0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8F046F-FFF0-4FCA-955C-F51D78450C99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23157-C204-4FFA-BF5A-8BF6A74DA0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8F046F-FFF0-4FCA-955C-F51D78450C99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23157-C204-4FFA-BF5A-8BF6A74DA0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8F046F-FFF0-4FCA-955C-F51D78450C99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4223157-C204-4FFA-BF5A-8BF6A74DA0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8F046F-FFF0-4FCA-955C-F51D78450C99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4223157-C204-4FFA-BF5A-8BF6A74DA0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8F046F-FFF0-4FCA-955C-F51D78450C99}" type="datetimeFigureOut">
              <a:rPr lang="ru-RU" smtClean="0"/>
              <a:pPr/>
              <a:t>16.10.2014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04223157-C204-4FFA-BF5A-8BF6A74DA0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Фрукты. Сад.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Подготовила: учитель-дефектолог</a:t>
            </a:r>
          </a:p>
          <a:p>
            <a:r>
              <a:rPr lang="ru-RU" dirty="0" err="1" smtClean="0"/>
              <a:t>Ларикова</a:t>
            </a:r>
            <a:r>
              <a:rPr lang="ru-RU" dirty="0" smtClean="0"/>
              <a:t> Ю.А.</a:t>
            </a:r>
          </a:p>
          <a:p>
            <a:r>
              <a:rPr lang="ru-RU" dirty="0" smtClean="0"/>
              <a:t>ГБДОУ №56</a:t>
            </a: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Иулия\Pictures\яблок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27784" cy="3233479"/>
          </a:xfrm>
          <a:prstGeom prst="rect">
            <a:avLst/>
          </a:prstGeom>
          <a:noFill/>
        </p:spPr>
      </p:pic>
      <p:pic>
        <p:nvPicPr>
          <p:cNvPr id="1029" name="Picture 5" descr="C:\Users\Иулия\Pictures\груш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0"/>
            <a:ext cx="3240360" cy="32403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7848872" cy="444664"/>
          </a:xfrm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Иулия\Pictures\яблоки на яблоне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6672"/>
            <a:ext cx="3059832" cy="2235282"/>
          </a:xfrm>
          <a:prstGeom prst="rect">
            <a:avLst/>
          </a:prstGeom>
          <a:noFill/>
        </p:spPr>
      </p:pic>
      <p:pic>
        <p:nvPicPr>
          <p:cNvPr id="1037" name="Picture 13" descr="C:\Users\Иулия\Pictures\ГРУША-ДЕРЕВ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188640"/>
            <a:ext cx="2736304" cy="3648405"/>
          </a:xfrm>
          <a:prstGeom prst="rect">
            <a:avLst/>
          </a:prstGeom>
          <a:noFill/>
        </p:spPr>
      </p:pic>
      <p:pic>
        <p:nvPicPr>
          <p:cNvPr id="1032" name="Picture 8" descr="C:\Users\Иулия\Pictures\вишн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3501008"/>
            <a:ext cx="2651485" cy="3212976"/>
          </a:xfrm>
          <a:prstGeom prst="rect">
            <a:avLst/>
          </a:prstGeom>
          <a:noFill/>
        </p:spPr>
      </p:pic>
      <p:pic>
        <p:nvPicPr>
          <p:cNvPr id="1033" name="Picture 9" descr="C:\Users\Иулия\Pictures\вишня на дереве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3356992"/>
            <a:ext cx="2674404" cy="3356992"/>
          </a:xfrm>
          <a:prstGeom prst="rect">
            <a:avLst/>
          </a:prstGeom>
          <a:noFill/>
        </p:spPr>
      </p:pic>
      <p:pic>
        <p:nvPicPr>
          <p:cNvPr id="1034" name="Picture 10" descr="C:\Users\Иулия\Pictures\слива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5976" y="4005064"/>
            <a:ext cx="3240360" cy="2430270"/>
          </a:xfrm>
          <a:prstGeom prst="rect">
            <a:avLst/>
          </a:prstGeom>
          <a:noFill/>
        </p:spPr>
      </p:pic>
      <p:pic>
        <p:nvPicPr>
          <p:cNvPr id="1035" name="Picture 11" descr="C:\Users\Иулия\Pictures\синяя слива на ветке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39952" y="4005064"/>
            <a:ext cx="3457888" cy="2492896"/>
          </a:xfrm>
          <a:prstGeom prst="rect">
            <a:avLst/>
          </a:prstGeom>
          <a:noFill/>
        </p:spPr>
      </p:pic>
      <p:sp>
        <p:nvSpPr>
          <p:cNvPr id="15" name="Содержимое 1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0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0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10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715000"/>
            <a:ext cx="7242048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Иулия\Pictures\апельси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32656"/>
            <a:ext cx="3491880" cy="3168352"/>
          </a:xfrm>
          <a:prstGeom prst="rect">
            <a:avLst/>
          </a:prstGeom>
          <a:noFill/>
        </p:spPr>
      </p:pic>
      <p:pic>
        <p:nvPicPr>
          <p:cNvPr id="2051" name="Picture 3" descr="C:\Users\Иулия\Pictures\апельсиновое дерев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00164">
            <a:off x="203575" y="444457"/>
            <a:ext cx="3230760" cy="2505975"/>
          </a:xfrm>
          <a:prstGeom prst="rect">
            <a:avLst/>
          </a:prstGeom>
          <a:noFill/>
        </p:spPr>
      </p:pic>
      <p:pic>
        <p:nvPicPr>
          <p:cNvPr id="2052" name="Picture 4" descr="C:\Users\Иулия\Pictures\лимо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88640"/>
            <a:ext cx="2857500" cy="2219325"/>
          </a:xfrm>
          <a:prstGeom prst="rect">
            <a:avLst/>
          </a:prstGeom>
          <a:noFill/>
        </p:spPr>
      </p:pic>
      <p:pic>
        <p:nvPicPr>
          <p:cNvPr id="2053" name="Picture 5" descr="C:\Users\Иулия\Pictures\лимон на дереве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368632">
            <a:off x="4211960" y="404664"/>
            <a:ext cx="3600400" cy="2700300"/>
          </a:xfrm>
          <a:prstGeom prst="rect">
            <a:avLst/>
          </a:prstGeom>
          <a:noFill/>
        </p:spPr>
      </p:pic>
      <p:pic>
        <p:nvPicPr>
          <p:cNvPr id="2054" name="Picture 6" descr="C:\Users\Иулия\Pictures\мандарин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3861048"/>
            <a:ext cx="3429000" cy="2996952"/>
          </a:xfrm>
          <a:prstGeom prst="rect">
            <a:avLst/>
          </a:prstGeom>
          <a:noFill/>
        </p:spPr>
      </p:pic>
      <p:pic>
        <p:nvPicPr>
          <p:cNvPr id="2055" name="Picture 7" descr="C:\Users\Иулия\Pictures\мандарин дерево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3728" y="3645024"/>
            <a:ext cx="3960440" cy="297033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0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20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Иулия\Pictures\перс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3600400" cy="2471825"/>
          </a:xfrm>
          <a:prstGeom prst="rect">
            <a:avLst/>
          </a:prstGeom>
          <a:noFill/>
        </p:spPr>
      </p:pic>
      <p:pic>
        <p:nvPicPr>
          <p:cNvPr id="3075" name="Picture 3" descr="C:\Users\Иулия\Pictures\персик дерев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4032449" cy="2592288"/>
          </a:xfrm>
          <a:prstGeom prst="rect">
            <a:avLst/>
          </a:prstGeom>
          <a:noFill/>
        </p:spPr>
      </p:pic>
      <p:pic>
        <p:nvPicPr>
          <p:cNvPr id="3076" name="Picture 4" descr="C:\Users\Иулия\Pictures\бана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548680"/>
            <a:ext cx="3030984" cy="2030759"/>
          </a:xfrm>
          <a:prstGeom prst="rect">
            <a:avLst/>
          </a:prstGeom>
          <a:noFill/>
        </p:spPr>
      </p:pic>
      <p:pic>
        <p:nvPicPr>
          <p:cNvPr id="3077" name="Picture 5" descr="C:\Users\Иулия\Pictures\банан на пальме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32656"/>
            <a:ext cx="3617978" cy="2713484"/>
          </a:xfrm>
          <a:prstGeom prst="rect">
            <a:avLst/>
          </a:prstGeom>
          <a:noFill/>
        </p:spPr>
      </p:pic>
      <p:pic>
        <p:nvPicPr>
          <p:cNvPr id="3080" name="Picture 8" descr="C:\Users\Иулия\Pictures\виноград на лозе 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28" y="3286124"/>
            <a:ext cx="3121025" cy="2341563"/>
          </a:xfrm>
          <a:prstGeom prst="rect">
            <a:avLst/>
          </a:prstGeom>
          <a:noFill/>
        </p:spPr>
      </p:pic>
      <p:pic>
        <p:nvPicPr>
          <p:cNvPr id="3081" name="Picture 9" descr="C:\Users\Иулия\Pictures\винограл во дворе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215366"/>
            <a:ext cx="3528392" cy="2642634"/>
          </a:xfrm>
          <a:prstGeom prst="rect">
            <a:avLst/>
          </a:prstGeom>
          <a:noFill/>
        </p:spPr>
      </p:pic>
      <p:pic>
        <p:nvPicPr>
          <p:cNvPr id="3082" name="Picture 10" descr="C:\Users\Иулия\Pictures\ананас на стебле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064" y="4293096"/>
            <a:ext cx="3167907" cy="212045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0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30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30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30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8605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101</TotalTime>
  <Words>16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Литейная</vt:lpstr>
      <vt:lpstr>Фрукты. Сад.</vt:lpstr>
      <vt:lpstr>Слайд 2</vt:lpstr>
      <vt:lpstr>Слайд 3</vt:lpstr>
      <vt:lpstr>Слайд 4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Фрукты. Сад.</dc:title>
  <dc:creator>Иулия</dc:creator>
  <cp:lastModifiedBy>Yulia</cp:lastModifiedBy>
  <cp:revision>17</cp:revision>
  <dcterms:created xsi:type="dcterms:W3CDTF">2013-10-20T16:08:50Z</dcterms:created>
  <dcterms:modified xsi:type="dcterms:W3CDTF">2014-10-16T15:32:21Z</dcterms:modified>
</cp:coreProperties>
</file>