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5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4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069848"/>
            <a:ext cx="7470648" cy="1470025"/>
          </a:xfrm>
        </p:spPr>
        <p:txBody>
          <a:bodyPr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743200" y="384048"/>
            <a:ext cx="5943600" cy="612648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21"/>
          <p:cNvGrpSpPr/>
          <p:nvPr/>
        </p:nvGrpSpPr>
        <p:grpSpPr bwMode="grayWhite">
          <a:xfrm rot="19693411">
            <a:off x="3335008" y="1909248"/>
            <a:ext cx="6021229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7068312" y="356616"/>
            <a:ext cx="16184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6616"/>
            <a:ext cx="6400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4983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232" y="2286000"/>
            <a:ext cx="7772400" cy="1362075"/>
          </a:xfrm>
        </p:spPr>
        <p:txBody>
          <a:bodyPr anchor="t">
            <a:noAutofit/>
          </a:bodyPr>
          <a:lstStyle>
            <a:lvl1pPr algn="ctr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353312"/>
            <a:ext cx="7772400" cy="905256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21"/>
          <p:cNvGrpSpPr/>
          <p:nvPr userDrawn="1"/>
        </p:nvGrpSpPr>
        <p:grpSpPr bwMode="grayWhite">
          <a:xfrm rot="19693411">
            <a:off x="3335008" y="1909248"/>
            <a:ext cx="6021229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632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728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3976"/>
            <a:ext cx="4040188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3976"/>
            <a:ext cx="4041775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987552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016" y="1371600"/>
            <a:ext cx="4672584" cy="48554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6025896" y="1371600"/>
            <a:ext cx="2633472" cy="4873752"/>
          </a:xfrm>
          <a:gradFill>
            <a:gsLst>
              <a:gs pos="0">
                <a:schemeClr val="bg1">
                  <a:lumMod val="95000"/>
                  <a:alpha val="34000"/>
                </a:schemeClr>
              </a:gs>
              <a:gs pos="60000">
                <a:schemeClr val="tx2">
                  <a:lumMod val="20000"/>
                  <a:lumOff val="80000"/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2920" y="4855464"/>
            <a:ext cx="3218688" cy="777240"/>
          </a:xfrm>
          <a:solidFill>
            <a:schemeClr val="bg2">
              <a:lumMod val="50000"/>
            </a:schemeClr>
          </a:solidFill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3867912" y="1216152"/>
            <a:ext cx="4626864" cy="4398264"/>
          </a:xfrm>
          <a:solidFill>
            <a:srgbClr val="EAEAEA"/>
          </a:solidFill>
          <a:effectLst>
            <a:outerShdw blurRad="254000" dist="101600" dir="2700000" algn="ctr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216152"/>
            <a:ext cx="3218688" cy="3575304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White">
          <a:xfrm>
            <a:off x="0" y="0"/>
            <a:ext cx="9144000" cy="6858000"/>
          </a:xfrm>
          <a:prstGeom prst="rect">
            <a:avLst/>
          </a:prstGeom>
          <a:gradFill>
            <a:gsLst>
              <a:gs pos="6000">
                <a:schemeClr val="bg2">
                  <a:lumMod val="50000"/>
                  <a:alpha val="83000"/>
                </a:schemeClr>
              </a:gs>
              <a:gs pos="26000">
                <a:schemeClr val="bg2">
                  <a:lumMod val="50000"/>
                  <a:alpha val="63000"/>
                </a:schemeClr>
              </a:gs>
              <a:gs pos="50000">
                <a:schemeClr val="bg2">
                  <a:lumMod val="50000"/>
                  <a:alpha val="27000"/>
                </a:schemeClr>
              </a:gs>
              <a:gs pos="100000">
                <a:schemeClr val="bg2">
                  <a:lumMod val="5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black">
          <a:xfrm>
            <a:off x="0" y="0"/>
            <a:ext cx="1216152" cy="987552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76200" y="1066800"/>
            <a:ext cx="2590800" cy="1219200"/>
          </a:xfrm>
          <a:prstGeom prst="rect">
            <a:avLst/>
          </a:prstGeom>
          <a:blipFill dpi="0" rotWithShape="1">
            <a:blip r:embed="rId13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36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>
            <a:off x="8659903" y="5872449"/>
            <a:ext cx="542925" cy="555625"/>
          </a:xfrm>
          <a:prstGeom prst="rect">
            <a:avLst/>
          </a:prstGeom>
          <a:noFill/>
        </p:spPr>
      </p:pic>
      <p:pic>
        <p:nvPicPr>
          <p:cNvPr id="11" name="Picture 139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 flipH="1" flipV="1">
            <a:off x="152400" y="4724400"/>
            <a:ext cx="425450" cy="434975"/>
          </a:xfrm>
          <a:prstGeom prst="rect">
            <a:avLst/>
          </a:prstGeom>
          <a:noFill/>
        </p:spPr>
      </p:pic>
      <p:pic>
        <p:nvPicPr>
          <p:cNvPr id="12" name="Picture 99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>
            <a:off x="533400" y="152400"/>
            <a:ext cx="692150" cy="708025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 bwMode="white">
          <a:xfrm>
            <a:off x="1216946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ltGray">
          <a:xfrm>
            <a:off x="8714232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ltGray">
          <a:xfrm>
            <a:off x="2670048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grayWhite">
          <a:xfrm>
            <a:off x="0" y="990600"/>
            <a:ext cx="9144000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grayWhite">
          <a:xfrm>
            <a:off x="5788152" y="1069848"/>
            <a:ext cx="3355848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01"/>
          <p:cNvGrpSpPr>
            <a:grpSpLocks/>
          </p:cNvGrpSpPr>
          <p:nvPr/>
        </p:nvGrpSpPr>
        <p:grpSpPr bwMode="ltGray">
          <a:xfrm>
            <a:off x="-61512" y="-103188"/>
            <a:ext cx="4100112" cy="4217988"/>
            <a:chOff x="-80" y="-65"/>
            <a:chExt cx="2624" cy="2631"/>
          </a:xfrm>
          <a:solidFill>
            <a:schemeClr val="bg2">
              <a:lumMod val="20000"/>
              <a:lumOff val="80000"/>
              <a:alpha val="10196"/>
            </a:schemeClr>
          </a:solidFill>
        </p:grpSpPr>
        <p:sp>
          <p:nvSpPr>
            <p:cNvPr id="19" name="Freeform 102"/>
            <p:cNvSpPr>
              <a:spLocks/>
            </p:cNvSpPr>
            <p:nvPr/>
          </p:nvSpPr>
          <p:spPr bwMode="ltGray">
            <a:xfrm>
              <a:off x="1703" y="0"/>
              <a:ext cx="73" cy="34"/>
            </a:xfrm>
            <a:custGeom>
              <a:avLst/>
              <a:gdLst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32 w 711"/>
                <a:gd name="connsiteY2" fmla="*/ 401 h 451"/>
                <a:gd name="connsiteX3" fmla="*/ 112 w 711"/>
                <a:gd name="connsiteY3" fmla="*/ 367 h 451"/>
                <a:gd name="connsiteX4" fmla="*/ 94 w 711"/>
                <a:gd name="connsiteY4" fmla="*/ 335 h 451"/>
                <a:gd name="connsiteX5" fmla="*/ 674 w 711"/>
                <a:gd name="connsiteY5" fmla="*/ 0 h 451"/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85 w 711"/>
                <a:gd name="connsiteY2" fmla="*/ 369 h 451"/>
                <a:gd name="connsiteX3" fmla="*/ 132 w 711"/>
                <a:gd name="connsiteY3" fmla="*/ 401 h 451"/>
                <a:gd name="connsiteX4" fmla="*/ 112 w 711"/>
                <a:gd name="connsiteY4" fmla="*/ 367 h 451"/>
                <a:gd name="connsiteX5" fmla="*/ 94 w 711"/>
                <a:gd name="connsiteY5" fmla="*/ 335 h 451"/>
                <a:gd name="connsiteX6" fmla="*/ 674 w 711"/>
                <a:gd name="connsiteY6" fmla="*/ 0 h 451"/>
                <a:gd name="connsiteX0" fmla="*/ 674 w 711"/>
                <a:gd name="connsiteY0" fmla="*/ 0 h 401"/>
                <a:gd name="connsiteX1" fmla="*/ 711 w 711"/>
                <a:gd name="connsiteY1" fmla="*/ 67 h 401"/>
                <a:gd name="connsiteX2" fmla="*/ 185 w 711"/>
                <a:gd name="connsiteY2" fmla="*/ 369 h 401"/>
                <a:gd name="connsiteX3" fmla="*/ 132 w 711"/>
                <a:gd name="connsiteY3" fmla="*/ 401 h 401"/>
                <a:gd name="connsiteX4" fmla="*/ 112 w 711"/>
                <a:gd name="connsiteY4" fmla="*/ 367 h 401"/>
                <a:gd name="connsiteX5" fmla="*/ 94 w 711"/>
                <a:gd name="connsiteY5" fmla="*/ 335 h 401"/>
                <a:gd name="connsiteX6" fmla="*/ 674 w 711"/>
                <a:gd name="connsiteY6" fmla="*/ 0 h 401"/>
                <a:gd name="connsiteX0" fmla="*/ 562 w 599"/>
                <a:gd name="connsiteY0" fmla="*/ 0 h 401"/>
                <a:gd name="connsiteX1" fmla="*/ 599 w 599"/>
                <a:gd name="connsiteY1" fmla="*/ 67 h 401"/>
                <a:gd name="connsiteX2" fmla="*/ 73 w 599"/>
                <a:gd name="connsiteY2" fmla="*/ 369 h 401"/>
                <a:gd name="connsiteX3" fmla="*/ 20 w 599"/>
                <a:gd name="connsiteY3" fmla="*/ 401 h 401"/>
                <a:gd name="connsiteX4" fmla="*/ 0 w 599"/>
                <a:gd name="connsiteY4" fmla="*/ 367 h 401"/>
                <a:gd name="connsiteX5" fmla="*/ 562 w 599"/>
                <a:gd name="connsiteY5" fmla="*/ 0 h 401"/>
                <a:gd name="connsiteX0" fmla="*/ 0 w 599"/>
                <a:gd name="connsiteY0" fmla="*/ 300 h 334"/>
                <a:gd name="connsiteX1" fmla="*/ 599 w 599"/>
                <a:gd name="connsiteY1" fmla="*/ 0 h 334"/>
                <a:gd name="connsiteX2" fmla="*/ 73 w 599"/>
                <a:gd name="connsiteY2" fmla="*/ 302 h 334"/>
                <a:gd name="connsiteX3" fmla="*/ 20 w 599"/>
                <a:gd name="connsiteY3" fmla="*/ 334 h 334"/>
                <a:gd name="connsiteX4" fmla="*/ 0 w 599"/>
                <a:gd name="connsiteY4" fmla="*/ 300 h 334"/>
                <a:gd name="connsiteX0" fmla="*/ 0 w 73"/>
                <a:gd name="connsiteY0" fmla="*/ 5 h 39"/>
                <a:gd name="connsiteX1" fmla="*/ 73 w 73"/>
                <a:gd name="connsiteY1" fmla="*/ 7 h 39"/>
                <a:gd name="connsiteX2" fmla="*/ 20 w 73"/>
                <a:gd name="connsiteY2" fmla="*/ 39 h 39"/>
                <a:gd name="connsiteX3" fmla="*/ 0 w 73"/>
                <a:gd name="connsiteY3" fmla="*/ 5 h 39"/>
                <a:gd name="connsiteX0" fmla="*/ 0 w 73"/>
                <a:gd name="connsiteY0" fmla="*/ 0 h 34"/>
                <a:gd name="connsiteX1" fmla="*/ 73 w 73"/>
                <a:gd name="connsiteY1" fmla="*/ 2 h 34"/>
                <a:gd name="connsiteX2" fmla="*/ 20 w 73"/>
                <a:gd name="connsiteY2" fmla="*/ 34 h 34"/>
                <a:gd name="connsiteX3" fmla="*/ 0 w 73"/>
                <a:gd name="connsiteY3" fmla="*/ 0 h 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" h="34">
                  <a:moveTo>
                    <a:pt x="0" y="0"/>
                  </a:moveTo>
                  <a:cubicBezTo>
                    <a:pt x="24" y="1"/>
                    <a:pt x="49" y="1"/>
                    <a:pt x="73" y="2"/>
                  </a:cubicBezTo>
                  <a:lnTo>
                    <a:pt x="20" y="34"/>
                  </a:lnTo>
                  <a:cubicBezTo>
                    <a:pt x="13" y="23"/>
                    <a:pt x="7" y="1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03"/>
            <p:cNvSpPr>
              <a:spLocks/>
            </p:cNvSpPr>
            <p:nvPr/>
          </p:nvSpPr>
          <p:spPr bwMode="ltGray">
            <a:xfrm>
              <a:off x="1739" y="2"/>
              <a:ext cx="314" cy="131"/>
            </a:xfrm>
            <a:custGeom>
              <a:avLst/>
              <a:gdLst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3 w 638"/>
                <a:gd name="connsiteY2" fmla="*/ 353 h 353"/>
                <a:gd name="connsiteX3" fmla="*/ 0 w 638"/>
                <a:gd name="connsiteY3" fmla="*/ 284 h 353"/>
                <a:gd name="connsiteX4" fmla="*/ 129 w 638"/>
                <a:gd name="connsiteY4" fmla="*/ 222 h 353"/>
                <a:gd name="connsiteX5" fmla="*/ 607 w 638"/>
                <a:gd name="connsiteY5" fmla="*/ 0 h 353"/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14 w 638"/>
                <a:gd name="connsiteY2" fmla="*/ 222 h 353"/>
                <a:gd name="connsiteX3" fmla="*/ 33 w 638"/>
                <a:gd name="connsiteY3" fmla="*/ 353 h 353"/>
                <a:gd name="connsiteX4" fmla="*/ 0 w 638"/>
                <a:gd name="connsiteY4" fmla="*/ 284 h 353"/>
                <a:gd name="connsiteX5" fmla="*/ 129 w 638"/>
                <a:gd name="connsiteY5" fmla="*/ 222 h 353"/>
                <a:gd name="connsiteX6" fmla="*/ 607 w 638"/>
                <a:gd name="connsiteY6" fmla="*/ 0 h 353"/>
                <a:gd name="connsiteX0" fmla="*/ 129 w 638"/>
                <a:gd name="connsiteY0" fmla="*/ 151 h 282"/>
                <a:gd name="connsiteX1" fmla="*/ 638 w 638"/>
                <a:gd name="connsiteY1" fmla="*/ 0 h 282"/>
                <a:gd name="connsiteX2" fmla="*/ 314 w 638"/>
                <a:gd name="connsiteY2" fmla="*/ 151 h 282"/>
                <a:gd name="connsiteX3" fmla="*/ 33 w 638"/>
                <a:gd name="connsiteY3" fmla="*/ 282 h 282"/>
                <a:gd name="connsiteX4" fmla="*/ 0 w 638"/>
                <a:gd name="connsiteY4" fmla="*/ 213 h 282"/>
                <a:gd name="connsiteX5" fmla="*/ 129 w 638"/>
                <a:gd name="connsiteY5" fmla="*/ 151 h 282"/>
                <a:gd name="connsiteX0" fmla="*/ 129 w 314"/>
                <a:gd name="connsiteY0" fmla="*/ 0 h 131"/>
                <a:gd name="connsiteX1" fmla="*/ 314 w 314"/>
                <a:gd name="connsiteY1" fmla="*/ 0 h 131"/>
                <a:gd name="connsiteX2" fmla="*/ 33 w 314"/>
                <a:gd name="connsiteY2" fmla="*/ 131 h 131"/>
                <a:gd name="connsiteX3" fmla="*/ 0 w 314"/>
                <a:gd name="connsiteY3" fmla="*/ 62 h 131"/>
                <a:gd name="connsiteX4" fmla="*/ 129 w 314"/>
                <a:gd name="connsiteY4" fmla="*/ 0 h 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" h="131">
                  <a:moveTo>
                    <a:pt x="129" y="0"/>
                  </a:moveTo>
                  <a:lnTo>
                    <a:pt x="314" y="0"/>
                  </a:lnTo>
                  <a:lnTo>
                    <a:pt x="33" y="131"/>
                  </a:lnTo>
                  <a:lnTo>
                    <a:pt x="0" y="6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04"/>
            <p:cNvSpPr>
              <a:spLocks/>
            </p:cNvSpPr>
            <p:nvPr/>
          </p:nvSpPr>
          <p:spPr bwMode="ltGray">
            <a:xfrm>
              <a:off x="1785" y="-65"/>
              <a:ext cx="654" cy="301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654" y="73"/>
                </a:cxn>
                <a:cxn ang="0">
                  <a:pos x="26" y="301"/>
                </a:cxn>
                <a:cxn ang="0">
                  <a:pos x="0" y="229"/>
                </a:cxn>
                <a:cxn ang="0">
                  <a:pos x="629" y="0"/>
                </a:cxn>
              </a:cxnLst>
              <a:rect l="0" t="0" r="r" b="b"/>
              <a:pathLst>
                <a:path w="654" h="301">
                  <a:moveTo>
                    <a:pt x="629" y="0"/>
                  </a:moveTo>
                  <a:lnTo>
                    <a:pt x="654" y="73"/>
                  </a:lnTo>
                  <a:lnTo>
                    <a:pt x="26" y="301"/>
                  </a:lnTo>
                  <a:lnTo>
                    <a:pt x="0" y="229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05"/>
            <p:cNvSpPr>
              <a:spLocks/>
            </p:cNvSpPr>
            <p:nvPr/>
          </p:nvSpPr>
          <p:spPr bwMode="ltGray">
            <a:xfrm>
              <a:off x="1821" y="94"/>
              <a:ext cx="666" cy="248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666" y="75"/>
                </a:cxn>
                <a:cxn ang="0">
                  <a:pos x="20" y="248"/>
                </a:cxn>
                <a:cxn ang="0">
                  <a:pos x="0" y="174"/>
                </a:cxn>
                <a:cxn ang="0">
                  <a:pos x="647" y="0"/>
                </a:cxn>
              </a:cxnLst>
              <a:rect l="0" t="0" r="r" b="b"/>
              <a:pathLst>
                <a:path w="666" h="248">
                  <a:moveTo>
                    <a:pt x="647" y="0"/>
                  </a:moveTo>
                  <a:lnTo>
                    <a:pt x="666" y="75"/>
                  </a:lnTo>
                  <a:lnTo>
                    <a:pt x="20" y="248"/>
                  </a:lnTo>
                  <a:lnTo>
                    <a:pt x="0" y="174"/>
                  </a:lnTo>
                  <a:lnTo>
                    <a:pt x="6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06"/>
            <p:cNvSpPr>
              <a:spLocks/>
            </p:cNvSpPr>
            <p:nvPr/>
          </p:nvSpPr>
          <p:spPr bwMode="ltGray">
            <a:xfrm>
              <a:off x="1848" y="258"/>
              <a:ext cx="673" cy="192"/>
            </a:xfrm>
            <a:custGeom>
              <a:avLst/>
              <a:gdLst/>
              <a:ahLst/>
              <a:cxnLst>
                <a:cxn ang="0">
                  <a:pos x="659" y="0"/>
                </a:cxn>
                <a:cxn ang="0">
                  <a:pos x="673" y="76"/>
                </a:cxn>
                <a:cxn ang="0">
                  <a:pos x="14" y="192"/>
                </a:cxn>
                <a:cxn ang="0">
                  <a:pos x="0" y="116"/>
                </a:cxn>
                <a:cxn ang="0">
                  <a:pos x="659" y="0"/>
                </a:cxn>
              </a:cxnLst>
              <a:rect l="0" t="0" r="r" b="b"/>
              <a:pathLst>
                <a:path w="673" h="192">
                  <a:moveTo>
                    <a:pt x="659" y="0"/>
                  </a:moveTo>
                  <a:lnTo>
                    <a:pt x="673" y="76"/>
                  </a:lnTo>
                  <a:lnTo>
                    <a:pt x="14" y="192"/>
                  </a:lnTo>
                  <a:lnTo>
                    <a:pt x="0" y="116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07"/>
            <p:cNvSpPr>
              <a:spLocks/>
            </p:cNvSpPr>
            <p:nvPr/>
          </p:nvSpPr>
          <p:spPr bwMode="ltGray">
            <a:xfrm>
              <a:off x="1867" y="424"/>
              <a:ext cx="673" cy="136"/>
            </a:xfrm>
            <a:custGeom>
              <a:avLst/>
              <a:gdLst/>
              <a:ahLst/>
              <a:cxnLst>
                <a:cxn ang="0">
                  <a:pos x="666" y="0"/>
                </a:cxn>
                <a:cxn ang="0">
                  <a:pos x="673" y="78"/>
                </a:cxn>
                <a:cxn ang="0">
                  <a:pos x="6" y="136"/>
                </a:cxn>
                <a:cxn ang="0">
                  <a:pos x="0" y="59"/>
                </a:cxn>
                <a:cxn ang="0">
                  <a:pos x="666" y="0"/>
                </a:cxn>
              </a:cxnLst>
              <a:rect l="0" t="0" r="r" b="b"/>
              <a:pathLst>
                <a:path w="673" h="136">
                  <a:moveTo>
                    <a:pt x="666" y="0"/>
                  </a:moveTo>
                  <a:lnTo>
                    <a:pt x="673" y="78"/>
                  </a:lnTo>
                  <a:lnTo>
                    <a:pt x="6" y="136"/>
                  </a:lnTo>
                  <a:lnTo>
                    <a:pt x="0" y="59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108"/>
            <p:cNvSpPr>
              <a:spLocks noChangeArrowheads="1"/>
            </p:cNvSpPr>
            <p:nvPr/>
          </p:nvSpPr>
          <p:spPr bwMode="ltGray">
            <a:xfrm>
              <a:off x="1875" y="593"/>
              <a:ext cx="669" cy="77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09"/>
            <p:cNvSpPr>
              <a:spLocks/>
            </p:cNvSpPr>
            <p:nvPr/>
          </p:nvSpPr>
          <p:spPr bwMode="ltGray">
            <a:xfrm>
              <a:off x="1867" y="703"/>
              <a:ext cx="673" cy="13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73" y="59"/>
                </a:cxn>
                <a:cxn ang="0">
                  <a:pos x="667" y="135"/>
                </a:cxn>
                <a:cxn ang="0">
                  <a:pos x="0" y="76"/>
                </a:cxn>
                <a:cxn ang="0">
                  <a:pos x="7" y="0"/>
                </a:cxn>
              </a:cxnLst>
              <a:rect l="0" t="0" r="r" b="b"/>
              <a:pathLst>
                <a:path w="673" h="135">
                  <a:moveTo>
                    <a:pt x="7" y="0"/>
                  </a:moveTo>
                  <a:lnTo>
                    <a:pt x="673" y="59"/>
                  </a:lnTo>
                  <a:lnTo>
                    <a:pt x="667" y="135"/>
                  </a:lnTo>
                  <a:lnTo>
                    <a:pt x="0" y="76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10"/>
            <p:cNvSpPr>
              <a:spLocks/>
            </p:cNvSpPr>
            <p:nvPr/>
          </p:nvSpPr>
          <p:spPr bwMode="ltGray">
            <a:xfrm>
              <a:off x="1849" y="813"/>
              <a:ext cx="674" cy="19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4" y="116"/>
                </a:cxn>
                <a:cxn ang="0">
                  <a:pos x="660" y="192"/>
                </a:cxn>
                <a:cxn ang="0">
                  <a:pos x="0" y="75"/>
                </a:cxn>
                <a:cxn ang="0">
                  <a:pos x="14" y="0"/>
                </a:cxn>
              </a:cxnLst>
              <a:rect l="0" t="0" r="r" b="b"/>
              <a:pathLst>
                <a:path w="674" h="192">
                  <a:moveTo>
                    <a:pt x="14" y="0"/>
                  </a:moveTo>
                  <a:lnTo>
                    <a:pt x="674" y="116"/>
                  </a:lnTo>
                  <a:lnTo>
                    <a:pt x="660" y="192"/>
                  </a:lnTo>
                  <a:lnTo>
                    <a:pt x="0" y="75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11"/>
            <p:cNvSpPr>
              <a:spLocks/>
            </p:cNvSpPr>
            <p:nvPr/>
          </p:nvSpPr>
          <p:spPr bwMode="ltGray">
            <a:xfrm>
              <a:off x="1822" y="921"/>
              <a:ext cx="667" cy="2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67" y="173"/>
                </a:cxn>
                <a:cxn ang="0">
                  <a:pos x="647" y="247"/>
                </a:cxn>
                <a:cxn ang="0">
                  <a:pos x="0" y="74"/>
                </a:cxn>
                <a:cxn ang="0">
                  <a:pos x="20" y="0"/>
                </a:cxn>
              </a:cxnLst>
              <a:rect l="0" t="0" r="r" b="b"/>
              <a:pathLst>
                <a:path w="667" h="247">
                  <a:moveTo>
                    <a:pt x="20" y="0"/>
                  </a:moveTo>
                  <a:lnTo>
                    <a:pt x="667" y="173"/>
                  </a:lnTo>
                  <a:lnTo>
                    <a:pt x="647" y="247"/>
                  </a:lnTo>
                  <a:lnTo>
                    <a:pt x="0" y="74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12"/>
            <p:cNvSpPr>
              <a:spLocks/>
            </p:cNvSpPr>
            <p:nvPr/>
          </p:nvSpPr>
          <p:spPr bwMode="ltGray">
            <a:xfrm>
              <a:off x="1787" y="1027"/>
              <a:ext cx="655" cy="30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655" y="229"/>
                </a:cxn>
                <a:cxn ang="0">
                  <a:pos x="629" y="301"/>
                </a:cxn>
                <a:cxn ang="0">
                  <a:pos x="0" y="72"/>
                </a:cxn>
                <a:cxn ang="0">
                  <a:pos x="26" y="0"/>
                </a:cxn>
              </a:cxnLst>
              <a:rect l="0" t="0" r="r" b="b"/>
              <a:pathLst>
                <a:path w="655" h="301">
                  <a:moveTo>
                    <a:pt x="26" y="0"/>
                  </a:moveTo>
                  <a:lnTo>
                    <a:pt x="655" y="229"/>
                  </a:lnTo>
                  <a:lnTo>
                    <a:pt x="629" y="301"/>
                  </a:lnTo>
                  <a:lnTo>
                    <a:pt x="0" y="7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113"/>
            <p:cNvSpPr>
              <a:spLocks/>
            </p:cNvSpPr>
            <p:nvPr/>
          </p:nvSpPr>
          <p:spPr bwMode="ltGray">
            <a:xfrm>
              <a:off x="1742" y="1130"/>
              <a:ext cx="639" cy="35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39" y="283"/>
                </a:cxn>
                <a:cxn ang="0">
                  <a:pos x="606" y="353"/>
                </a:cxn>
                <a:cxn ang="0">
                  <a:pos x="0" y="70"/>
                </a:cxn>
                <a:cxn ang="0">
                  <a:pos x="32" y="0"/>
                </a:cxn>
              </a:cxnLst>
              <a:rect l="0" t="0" r="r" b="b"/>
              <a:pathLst>
                <a:path w="639" h="353">
                  <a:moveTo>
                    <a:pt x="32" y="0"/>
                  </a:moveTo>
                  <a:lnTo>
                    <a:pt x="639" y="283"/>
                  </a:lnTo>
                  <a:lnTo>
                    <a:pt x="606" y="353"/>
                  </a:lnTo>
                  <a:lnTo>
                    <a:pt x="0" y="7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114"/>
            <p:cNvSpPr>
              <a:spLocks/>
            </p:cNvSpPr>
            <p:nvPr/>
          </p:nvSpPr>
          <p:spPr bwMode="ltGray">
            <a:xfrm>
              <a:off x="1689" y="1230"/>
              <a:ext cx="617" cy="40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17" y="334"/>
                </a:cxn>
                <a:cxn ang="0">
                  <a:pos x="579" y="400"/>
                </a:cxn>
                <a:cxn ang="0">
                  <a:pos x="0" y="66"/>
                </a:cxn>
                <a:cxn ang="0">
                  <a:pos x="37" y="0"/>
                </a:cxn>
              </a:cxnLst>
              <a:rect l="0" t="0" r="r" b="b"/>
              <a:pathLst>
                <a:path w="617" h="400">
                  <a:moveTo>
                    <a:pt x="37" y="0"/>
                  </a:moveTo>
                  <a:lnTo>
                    <a:pt x="617" y="334"/>
                  </a:lnTo>
                  <a:lnTo>
                    <a:pt x="579" y="400"/>
                  </a:lnTo>
                  <a:lnTo>
                    <a:pt x="0" y="66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115"/>
            <p:cNvSpPr>
              <a:spLocks/>
            </p:cNvSpPr>
            <p:nvPr/>
          </p:nvSpPr>
          <p:spPr bwMode="ltGray">
            <a:xfrm>
              <a:off x="1627" y="1325"/>
              <a:ext cx="592" cy="44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2" y="383"/>
                </a:cxn>
                <a:cxn ang="0">
                  <a:pos x="548" y="446"/>
                </a:cxn>
                <a:cxn ang="0">
                  <a:pos x="0" y="62"/>
                </a:cxn>
                <a:cxn ang="0">
                  <a:pos x="44" y="0"/>
                </a:cxn>
              </a:cxnLst>
              <a:rect l="0" t="0" r="r" b="b"/>
              <a:pathLst>
                <a:path w="592" h="446">
                  <a:moveTo>
                    <a:pt x="44" y="0"/>
                  </a:moveTo>
                  <a:lnTo>
                    <a:pt x="592" y="383"/>
                  </a:lnTo>
                  <a:lnTo>
                    <a:pt x="548" y="446"/>
                  </a:lnTo>
                  <a:lnTo>
                    <a:pt x="0" y="62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116"/>
            <p:cNvSpPr>
              <a:spLocks/>
            </p:cNvSpPr>
            <p:nvPr/>
          </p:nvSpPr>
          <p:spPr bwMode="ltGray">
            <a:xfrm>
              <a:off x="1558" y="1414"/>
              <a:ext cx="562" cy="48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2" y="430"/>
                </a:cxn>
                <a:cxn ang="0">
                  <a:pos x="511" y="489"/>
                </a:cxn>
                <a:cxn ang="0">
                  <a:pos x="0" y="58"/>
                </a:cxn>
                <a:cxn ang="0">
                  <a:pos x="49" y="0"/>
                </a:cxn>
              </a:cxnLst>
              <a:rect l="0" t="0" r="r" b="b"/>
              <a:pathLst>
                <a:path w="562" h="489">
                  <a:moveTo>
                    <a:pt x="49" y="0"/>
                  </a:moveTo>
                  <a:lnTo>
                    <a:pt x="562" y="430"/>
                  </a:lnTo>
                  <a:lnTo>
                    <a:pt x="511" y="489"/>
                  </a:lnTo>
                  <a:lnTo>
                    <a:pt x="0" y="58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17"/>
            <p:cNvSpPr>
              <a:spLocks/>
            </p:cNvSpPr>
            <p:nvPr/>
          </p:nvSpPr>
          <p:spPr bwMode="ltGray">
            <a:xfrm>
              <a:off x="1480" y="1498"/>
              <a:ext cx="529" cy="527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29" y="473"/>
                </a:cxn>
                <a:cxn ang="0">
                  <a:pos x="474" y="527"/>
                </a:cxn>
                <a:cxn ang="0">
                  <a:pos x="0" y="54"/>
                </a:cxn>
                <a:cxn ang="0">
                  <a:pos x="56" y="0"/>
                </a:cxn>
              </a:cxnLst>
              <a:rect l="0" t="0" r="r" b="b"/>
              <a:pathLst>
                <a:path w="529" h="527">
                  <a:moveTo>
                    <a:pt x="56" y="0"/>
                  </a:moveTo>
                  <a:lnTo>
                    <a:pt x="529" y="473"/>
                  </a:lnTo>
                  <a:lnTo>
                    <a:pt x="474" y="527"/>
                  </a:lnTo>
                  <a:lnTo>
                    <a:pt x="0" y="54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118"/>
            <p:cNvSpPr>
              <a:spLocks/>
            </p:cNvSpPr>
            <p:nvPr/>
          </p:nvSpPr>
          <p:spPr bwMode="ltGray">
            <a:xfrm>
              <a:off x="1397" y="1574"/>
              <a:ext cx="490" cy="562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490" y="513"/>
                </a:cxn>
                <a:cxn ang="0">
                  <a:pos x="430" y="56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490" h="562">
                  <a:moveTo>
                    <a:pt x="59" y="0"/>
                  </a:moveTo>
                  <a:lnTo>
                    <a:pt x="490" y="513"/>
                  </a:lnTo>
                  <a:lnTo>
                    <a:pt x="430" y="562"/>
                  </a:lnTo>
                  <a:lnTo>
                    <a:pt x="0" y="51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19"/>
            <p:cNvSpPr>
              <a:spLocks/>
            </p:cNvSpPr>
            <p:nvPr/>
          </p:nvSpPr>
          <p:spPr bwMode="ltGray">
            <a:xfrm>
              <a:off x="1308" y="1644"/>
              <a:ext cx="446" cy="59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46" y="548"/>
                </a:cxn>
                <a:cxn ang="0">
                  <a:pos x="384" y="593"/>
                </a:cxn>
                <a:cxn ang="0">
                  <a:pos x="0" y="45"/>
                </a:cxn>
                <a:cxn ang="0">
                  <a:pos x="64" y="0"/>
                </a:cxn>
              </a:cxnLst>
              <a:rect l="0" t="0" r="r" b="b"/>
              <a:pathLst>
                <a:path w="446" h="593">
                  <a:moveTo>
                    <a:pt x="64" y="0"/>
                  </a:moveTo>
                  <a:lnTo>
                    <a:pt x="446" y="548"/>
                  </a:lnTo>
                  <a:lnTo>
                    <a:pt x="384" y="593"/>
                  </a:lnTo>
                  <a:lnTo>
                    <a:pt x="0" y="45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20"/>
            <p:cNvSpPr>
              <a:spLocks/>
            </p:cNvSpPr>
            <p:nvPr/>
          </p:nvSpPr>
          <p:spPr bwMode="ltGray">
            <a:xfrm>
              <a:off x="1214" y="1707"/>
              <a:ext cx="401" cy="61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401" y="579"/>
                </a:cxn>
                <a:cxn ang="0">
                  <a:pos x="334" y="618"/>
                </a:cxn>
                <a:cxn ang="0">
                  <a:pos x="0" y="38"/>
                </a:cxn>
                <a:cxn ang="0">
                  <a:pos x="66" y="0"/>
                </a:cxn>
              </a:cxnLst>
              <a:rect l="0" t="0" r="r" b="b"/>
              <a:pathLst>
                <a:path w="401" h="618">
                  <a:moveTo>
                    <a:pt x="66" y="0"/>
                  </a:moveTo>
                  <a:lnTo>
                    <a:pt x="401" y="579"/>
                  </a:lnTo>
                  <a:lnTo>
                    <a:pt x="334" y="618"/>
                  </a:lnTo>
                  <a:lnTo>
                    <a:pt x="0" y="3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21"/>
            <p:cNvSpPr>
              <a:spLocks/>
            </p:cNvSpPr>
            <p:nvPr/>
          </p:nvSpPr>
          <p:spPr bwMode="ltGray">
            <a:xfrm>
              <a:off x="1115" y="1760"/>
              <a:ext cx="353" cy="64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53" y="607"/>
                </a:cxn>
                <a:cxn ang="0">
                  <a:pos x="282" y="640"/>
                </a:cxn>
                <a:cxn ang="0">
                  <a:pos x="0" y="33"/>
                </a:cxn>
                <a:cxn ang="0">
                  <a:pos x="69" y="0"/>
                </a:cxn>
              </a:cxnLst>
              <a:rect l="0" t="0" r="r" b="b"/>
              <a:pathLst>
                <a:path w="353" h="640">
                  <a:moveTo>
                    <a:pt x="69" y="0"/>
                  </a:moveTo>
                  <a:lnTo>
                    <a:pt x="353" y="607"/>
                  </a:lnTo>
                  <a:lnTo>
                    <a:pt x="282" y="640"/>
                  </a:lnTo>
                  <a:lnTo>
                    <a:pt x="0" y="3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2"/>
            <p:cNvSpPr>
              <a:spLocks/>
            </p:cNvSpPr>
            <p:nvPr/>
          </p:nvSpPr>
          <p:spPr bwMode="ltGray">
            <a:xfrm>
              <a:off x="1012" y="1806"/>
              <a:ext cx="301" cy="656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301" y="629"/>
                </a:cxn>
                <a:cxn ang="0">
                  <a:pos x="228" y="656"/>
                </a:cxn>
                <a:cxn ang="0">
                  <a:pos x="0" y="27"/>
                </a:cxn>
                <a:cxn ang="0">
                  <a:pos x="72" y="0"/>
                </a:cxn>
              </a:cxnLst>
              <a:rect l="0" t="0" r="r" b="b"/>
              <a:pathLst>
                <a:path w="301" h="656">
                  <a:moveTo>
                    <a:pt x="72" y="0"/>
                  </a:moveTo>
                  <a:lnTo>
                    <a:pt x="301" y="629"/>
                  </a:lnTo>
                  <a:lnTo>
                    <a:pt x="228" y="656"/>
                  </a:lnTo>
                  <a:lnTo>
                    <a:pt x="0" y="27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23"/>
            <p:cNvSpPr>
              <a:spLocks/>
            </p:cNvSpPr>
            <p:nvPr/>
          </p:nvSpPr>
          <p:spPr bwMode="ltGray">
            <a:xfrm>
              <a:off x="906" y="1844"/>
              <a:ext cx="248" cy="666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248" y="646"/>
                </a:cxn>
                <a:cxn ang="0">
                  <a:pos x="173" y="666"/>
                </a:cxn>
                <a:cxn ang="0">
                  <a:pos x="0" y="18"/>
                </a:cxn>
                <a:cxn ang="0">
                  <a:pos x="74" y="0"/>
                </a:cxn>
              </a:cxnLst>
              <a:rect l="0" t="0" r="r" b="b"/>
              <a:pathLst>
                <a:path w="248" h="666">
                  <a:moveTo>
                    <a:pt x="74" y="0"/>
                  </a:moveTo>
                  <a:lnTo>
                    <a:pt x="248" y="646"/>
                  </a:lnTo>
                  <a:lnTo>
                    <a:pt x="173" y="666"/>
                  </a:lnTo>
                  <a:lnTo>
                    <a:pt x="0" y="18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24"/>
            <p:cNvSpPr>
              <a:spLocks/>
            </p:cNvSpPr>
            <p:nvPr/>
          </p:nvSpPr>
          <p:spPr bwMode="ltGray">
            <a:xfrm>
              <a:off x="798" y="1870"/>
              <a:ext cx="192" cy="673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92" y="660"/>
                </a:cxn>
                <a:cxn ang="0">
                  <a:pos x="116" y="673"/>
                </a:cxn>
                <a:cxn ang="0">
                  <a:pos x="0" y="13"/>
                </a:cxn>
                <a:cxn ang="0">
                  <a:pos x="76" y="0"/>
                </a:cxn>
              </a:cxnLst>
              <a:rect l="0" t="0" r="r" b="b"/>
              <a:pathLst>
                <a:path w="192" h="673">
                  <a:moveTo>
                    <a:pt x="76" y="0"/>
                  </a:moveTo>
                  <a:lnTo>
                    <a:pt x="192" y="660"/>
                  </a:lnTo>
                  <a:lnTo>
                    <a:pt x="116" y="673"/>
                  </a:lnTo>
                  <a:lnTo>
                    <a:pt x="0" y="13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25"/>
            <p:cNvSpPr>
              <a:spLocks/>
            </p:cNvSpPr>
            <p:nvPr/>
          </p:nvSpPr>
          <p:spPr bwMode="ltGray">
            <a:xfrm>
              <a:off x="688" y="1888"/>
              <a:ext cx="136" cy="673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36" y="667"/>
                </a:cxn>
                <a:cxn ang="0">
                  <a:pos x="58" y="673"/>
                </a:cxn>
                <a:cxn ang="0">
                  <a:pos x="0" y="7"/>
                </a:cxn>
                <a:cxn ang="0">
                  <a:pos x="77" y="0"/>
                </a:cxn>
              </a:cxnLst>
              <a:rect l="0" t="0" r="r" b="b"/>
              <a:pathLst>
                <a:path w="136" h="673">
                  <a:moveTo>
                    <a:pt x="77" y="0"/>
                  </a:moveTo>
                  <a:lnTo>
                    <a:pt x="136" y="667"/>
                  </a:lnTo>
                  <a:lnTo>
                    <a:pt x="58" y="673"/>
                  </a:lnTo>
                  <a:lnTo>
                    <a:pt x="0" y="7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126"/>
            <p:cNvSpPr>
              <a:spLocks noChangeArrowheads="1"/>
            </p:cNvSpPr>
            <p:nvPr/>
          </p:nvSpPr>
          <p:spPr bwMode="ltGray">
            <a:xfrm>
              <a:off x="578" y="1896"/>
              <a:ext cx="77" cy="670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27"/>
            <p:cNvSpPr>
              <a:spLocks/>
            </p:cNvSpPr>
            <p:nvPr/>
          </p:nvSpPr>
          <p:spPr bwMode="ltGray">
            <a:xfrm>
              <a:off x="410" y="1889"/>
              <a:ext cx="135" cy="67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35" y="7"/>
                </a:cxn>
                <a:cxn ang="0">
                  <a:pos x="76" y="673"/>
                </a:cxn>
                <a:cxn ang="0">
                  <a:pos x="0" y="666"/>
                </a:cxn>
                <a:cxn ang="0">
                  <a:pos x="59" y="0"/>
                </a:cxn>
              </a:cxnLst>
              <a:rect l="0" t="0" r="r" b="b"/>
              <a:pathLst>
                <a:path w="135" h="673">
                  <a:moveTo>
                    <a:pt x="59" y="0"/>
                  </a:moveTo>
                  <a:lnTo>
                    <a:pt x="135" y="7"/>
                  </a:lnTo>
                  <a:lnTo>
                    <a:pt x="76" y="673"/>
                  </a:lnTo>
                  <a:lnTo>
                    <a:pt x="0" y="666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28"/>
            <p:cNvSpPr>
              <a:spLocks/>
            </p:cNvSpPr>
            <p:nvPr/>
          </p:nvSpPr>
          <p:spPr bwMode="ltGray">
            <a:xfrm>
              <a:off x="243" y="1872"/>
              <a:ext cx="192" cy="672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92" y="13"/>
                </a:cxn>
                <a:cxn ang="0">
                  <a:pos x="76" y="672"/>
                </a:cxn>
                <a:cxn ang="0">
                  <a:pos x="0" y="659"/>
                </a:cxn>
                <a:cxn ang="0">
                  <a:pos x="117" y="0"/>
                </a:cxn>
              </a:cxnLst>
              <a:rect l="0" t="0" r="r" b="b"/>
              <a:pathLst>
                <a:path w="192" h="672">
                  <a:moveTo>
                    <a:pt x="117" y="0"/>
                  </a:moveTo>
                  <a:lnTo>
                    <a:pt x="192" y="13"/>
                  </a:lnTo>
                  <a:lnTo>
                    <a:pt x="76" y="672"/>
                  </a:lnTo>
                  <a:lnTo>
                    <a:pt x="0" y="659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29"/>
            <p:cNvSpPr>
              <a:spLocks/>
            </p:cNvSpPr>
            <p:nvPr/>
          </p:nvSpPr>
          <p:spPr bwMode="ltGray">
            <a:xfrm>
              <a:off x="80" y="1845"/>
              <a:ext cx="247" cy="666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247" y="20"/>
                </a:cxn>
                <a:cxn ang="0">
                  <a:pos x="74" y="666"/>
                </a:cxn>
                <a:cxn ang="0">
                  <a:pos x="0" y="646"/>
                </a:cxn>
                <a:cxn ang="0">
                  <a:pos x="172" y="0"/>
                </a:cxn>
              </a:cxnLst>
              <a:rect l="0" t="0" r="r" b="b"/>
              <a:pathLst>
                <a:path w="247" h="666">
                  <a:moveTo>
                    <a:pt x="172" y="0"/>
                  </a:moveTo>
                  <a:lnTo>
                    <a:pt x="247" y="20"/>
                  </a:lnTo>
                  <a:lnTo>
                    <a:pt x="74" y="666"/>
                  </a:lnTo>
                  <a:lnTo>
                    <a:pt x="0" y="646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30"/>
            <p:cNvSpPr>
              <a:spLocks/>
            </p:cNvSpPr>
            <p:nvPr/>
          </p:nvSpPr>
          <p:spPr bwMode="ltGray">
            <a:xfrm>
              <a:off x="-80" y="1808"/>
              <a:ext cx="301" cy="656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301" y="27"/>
                </a:cxn>
                <a:cxn ang="0">
                  <a:pos x="72" y="656"/>
                </a:cxn>
                <a:cxn ang="0">
                  <a:pos x="0" y="629"/>
                </a:cxn>
                <a:cxn ang="0">
                  <a:pos x="229" y="0"/>
                </a:cxn>
              </a:cxnLst>
              <a:rect l="0" t="0" r="r" b="b"/>
              <a:pathLst>
                <a:path w="301" h="656">
                  <a:moveTo>
                    <a:pt x="229" y="0"/>
                  </a:moveTo>
                  <a:lnTo>
                    <a:pt x="301" y="27"/>
                  </a:lnTo>
                  <a:lnTo>
                    <a:pt x="72" y="656"/>
                  </a:lnTo>
                  <a:lnTo>
                    <a:pt x="0" y="629"/>
                  </a:lnTo>
                  <a:lnTo>
                    <a:pt x="2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31"/>
            <p:cNvSpPr>
              <a:spLocks/>
            </p:cNvSpPr>
            <p:nvPr/>
          </p:nvSpPr>
          <p:spPr bwMode="ltGray">
            <a:xfrm>
              <a:off x="-42" y="1764"/>
              <a:ext cx="160" cy="377"/>
            </a:xfrm>
            <a:custGeom>
              <a:avLst/>
              <a:gdLst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70 w 353"/>
                <a:gd name="connsiteY2" fmla="*/ 639 h 639"/>
                <a:gd name="connsiteX3" fmla="*/ 0 w 353"/>
                <a:gd name="connsiteY3" fmla="*/ 606 h 639"/>
                <a:gd name="connsiteX4" fmla="*/ 193 w 353"/>
                <a:gd name="connsiteY4" fmla="*/ 193 h 639"/>
                <a:gd name="connsiteX5" fmla="*/ 283 w 353"/>
                <a:gd name="connsiteY5" fmla="*/ 0 h 639"/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193 w 353"/>
                <a:gd name="connsiteY2" fmla="*/ 377 h 639"/>
                <a:gd name="connsiteX3" fmla="*/ 70 w 353"/>
                <a:gd name="connsiteY3" fmla="*/ 639 h 639"/>
                <a:gd name="connsiteX4" fmla="*/ 0 w 353"/>
                <a:gd name="connsiteY4" fmla="*/ 606 h 639"/>
                <a:gd name="connsiteX5" fmla="*/ 193 w 353"/>
                <a:gd name="connsiteY5" fmla="*/ 193 h 639"/>
                <a:gd name="connsiteX6" fmla="*/ 283 w 353"/>
                <a:gd name="connsiteY6" fmla="*/ 0 h 639"/>
                <a:gd name="connsiteX0" fmla="*/ 283 w 353"/>
                <a:gd name="connsiteY0" fmla="*/ 0 h 606"/>
                <a:gd name="connsiteX1" fmla="*/ 353 w 353"/>
                <a:gd name="connsiteY1" fmla="*/ 33 h 606"/>
                <a:gd name="connsiteX2" fmla="*/ 193 w 353"/>
                <a:gd name="connsiteY2" fmla="*/ 377 h 606"/>
                <a:gd name="connsiteX3" fmla="*/ 0 w 353"/>
                <a:gd name="connsiteY3" fmla="*/ 606 h 606"/>
                <a:gd name="connsiteX4" fmla="*/ 193 w 353"/>
                <a:gd name="connsiteY4" fmla="*/ 193 h 606"/>
                <a:gd name="connsiteX5" fmla="*/ 283 w 353"/>
                <a:gd name="connsiteY5" fmla="*/ 0 h 606"/>
                <a:gd name="connsiteX0" fmla="*/ 90 w 160"/>
                <a:gd name="connsiteY0" fmla="*/ 0 h 377"/>
                <a:gd name="connsiteX1" fmla="*/ 160 w 160"/>
                <a:gd name="connsiteY1" fmla="*/ 33 h 377"/>
                <a:gd name="connsiteX2" fmla="*/ 0 w 160"/>
                <a:gd name="connsiteY2" fmla="*/ 377 h 377"/>
                <a:gd name="connsiteX3" fmla="*/ 0 w 160"/>
                <a:gd name="connsiteY3" fmla="*/ 193 h 377"/>
                <a:gd name="connsiteX4" fmla="*/ 90 w 160"/>
                <a:gd name="connsiteY4" fmla="*/ 0 h 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" h="377">
                  <a:moveTo>
                    <a:pt x="90" y="0"/>
                  </a:moveTo>
                  <a:lnTo>
                    <a:pt x="160" y="33"/>
                  </a:lnTo>
                  <a:cubicBezTo>
                    <a:pt x="107" y="148"/>
                    <a:pt x="53" y="262"/>
                    <a:pt x="0" y="377"/>
                  </a:cubicBezTo>
                  <a:lnTo>
                    <a:pt x="0" y="193"/>
                  </a:lnTo>
                  <a:cubicBezTo>
                    <a:pt x="30" y="129"/>
                    <a:pt x="60" y="64"/>
                    <a:pt x="9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32"/>
            <p:cNvSpPr>
              <a:spLocks/>
            </p:cNvSpPr>
            <p:nvPr/>
          </p:nvSpPr>
          <p:spPr bwMode="ltGray">
            <a:xfrm>
              <a:off x="-42" y="1714"/>
              <a:ext cx="60" cy="136"/>
            </a:xfrm>
            <a:custGeom>
              <a:avLst/>
              <a:gdLst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66 w 400"/>
                <a:gd name="connsiteY2" fmla="*/ 714 h 714"/>
                <a:gd name="connsiteX3" fmla="*/ 0 w 400"/>
                <a:gd name="connsiteY3" fmla="*/ 676 h 714"/>
                <a:gd name="connsiteX4" fmla="*/ 334 w 400"/>
                <a:gd name="connsiteY4" fmla="*/ 96 h 714"/>
                <a:gd name="connsiteX5" fmla="*/ 341 w 400"/>
                <a:gd name="connsiteY5" fmla="*/ 100 h 714"/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7" fmla="*/ 334 w 400"/>
                <a:gd name="connsiteY7" fmla="*/ 96 h 714"/>
                <a:gd name="connsiteX0" fmla="*/ 341 w 400"/>
                <a:gd name="connsiteY0" fmla="*/ 100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275 w 334"/>
                <a:gd name="connsiteY0" fmla="*/ 0 h 614"/>
                <a:gd name="connsiteX1" fmla="*/ 334 w 334"/>
                <a:gd name="connsiteY1" fmla="*/ 35 h 614"/>
                <a:gd name="connsiteX2" fmla="*/ 274 w 334"/>
                <a:gd name="connsiteY2" fmla="*/ 136 h 614"/>
                <a:gd name="connsiteX3" fmla="*/ 0 w 334"/>
                <a:gd name="connsiteY3" fmla="*/ 614 h 614"/>
                <a:gd name="connsiteX4" fmla="*/ 275 w 334"/>
                <a:gd name="connsiteY4" fmla="*/ 0 h 614"/>
                <a:gd name="connsiteX0" fmla="*/ 1 w 60"/>
                <a:gd name="connsiteY0" fmla="*/ 0 h 136"/>
                <a:gd name="connsiteX1" fmla="*/ 60 w 60"/>
                <a:gd name="connsiteY1" fmla="*/ 35 h 136"/>
                <a:gd name="connsiteX2" fmla="*/ 0 w 60"/>
                <a:gd name="connsiteY2" fmla="*/ 136 h 136"/>
                <a:gd name="connsiteX3" fmla="*/ 1 w 60"/>
                <a:gd name="connsiteY3" fmla="*/ 0 h 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" h="136">
                  <a:moveTo>
                    <a:pt x="1" y="0"/>
                  </a:moveTo>
                  <a:lnTo>
                    <a:pt x="60" y="35"/>
                  </a:lnTo>
                  <a:cubicBezTo>
                    <a:pt x="40" y="69"/>
                    <a:pt x="20" y="102"/>
                    <a:pt x="0" y="136"/>
                  </a:cubicBezTo>
                  <a:cubicBezTo>
                    <a:pt x="0" y="91"/>
                    <a:pt x="1" y="45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16152" y="0"/>
            <a:ext cx="7470648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188720"/>
            <a:ext cx="8229600" cy="4907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056" y="6364224"/>
            <a:ext cx="2185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BE4573E-F6AE-47E8-A5D7-4BCB2A2DFF86}" type="datetimeFigureOut">
              <a:rPr lang="en-US" smtClean="0"/>
              <a:pPr/>
              <a:t>12/19/2010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0048" y="6364224"/>
            <a:ext cx="5312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4152" y="6364224"/>
            <a:ext cx="612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 cap="none" spc="0">
          <a:ln w="18415" cmpd="sng">
            <a:noFill/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 2" pitchFamily="18" charset="2"/>
        <a:buChar char="¤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4">
            <a:lumMod val="60000"/>
            <a:lumOff val="4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Кросворд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164305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- А что же такое « промысел»?</a:t>
            </a:r>
            <a:br>
              <a:rPr lang="ru-RU" sz="2400" dirty="0" smtClean="0"/>
            </a:br>
            <a:r>
              <a:rPr lang="ru-RU" sz="2400" dirty="0" smtClean="0"/>
              <a:t>Это добывание чего-либо. Мелкое ремесленное производство. Возможность зарабатывать деньги.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14414" y="1643052"/>
          <a:ext cx="6858046" cy="4500592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66010"/>
                <a:gridCol w="489074"/>
                <a:gridCol w="527542"/>
                <a:gridCol w="527542"/>
                <a:gridCol w="527542"/>
              </a:tblGrid>
              <a:tr h="562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о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п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и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ь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ru-RU" sz="1800" b="0" i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я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м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к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о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з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м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т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е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д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ы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м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к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о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в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к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я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и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н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и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й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у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м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е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н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ь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е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х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о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х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л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о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м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к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я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164305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1. Живопись на стенах, потолках, предметах быта.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14414" y="1643052"/>
          <a:ext cx="6858046" cy="4500592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</a:tblGrid>
              <a:tr h="562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164305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2. Большой рынок самых разных товаров, обычно с увеселительными развлечениями, устраиваемый регулярно в одном месте и в одно время.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14414" y="1643052"/>
          <a:ext cx="6858046" cy="4500592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</a:tblGrid>
              <a:tr h="562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о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п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и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ь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164305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3.  Самый распространённый гжельский узор.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14414" y="1643052"/>
          <a:ext cx="6858046" cy="4500592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27542"/>
                <a:gridCol w="527542"/>
                <a:gridCol w="516552"/>
                <a:gridCol w="53853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</a:tblGrid>
              <a:tr h="562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о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п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и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ь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ru-RU" sz="1800" b="0" i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я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м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к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164305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4.  Специалист, достигший совершенства в своем деле.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14414" y="1643052"/>
          <a:ext cx="6858046" cy="4500592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</a:tblGrid>
              <a:tr h="562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о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п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и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ь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ru-RU" sz="1800" b="0" i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я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м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к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о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з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164305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5. Как называется роспись глиняных игрушек?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14414" y="1643052"/>
          <a:ext cx="6858046" cy="4500592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</a:tblGrid>
              <a:tr h="562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о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п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и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ь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ru-RU" sz="1800" b="0" i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я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м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к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о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з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м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т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е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164305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6. Основной цвет гжельской росписи.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14414" y="1643052"/>
          <a:ext cx="6858046" cy="4500592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</a:tblGrid>
              <a:tr h="562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о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п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и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ь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ru-RU" sz="1800" b="0" i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я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м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к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о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з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м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т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е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д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ы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м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к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о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в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к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я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164305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7. Продолжите пословицу «Есть терпенье – будет и ……….»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14414" y="1643052"/>
          <a:ext cx="6858046" cy="4500592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66010"/>
                <a:gridCol w="489074"/>
                <a:gridCol w="527542"/>
                <a:gridCol w="527542"/>
                <a:gridCol w="527542"/>
              </a:tblGrid>
              <a:tr h="562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о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п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и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ь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ru-RU" sz="1800" b="0" i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я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м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к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о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з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м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т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е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д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ы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м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к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о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в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к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я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и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н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и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й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164305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8. Вид народной декоративной росписи (на деревянных изделиях тонкие растительные узоры – золотом черным и красным по золотистому фону)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14414" y="1643052"/>
          <a:ext cx="6858046" cy="4500592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27542"/>
                <a:gridCol w="566010"/>
                <a:gridCol w="489074"/>
                <a:gridCol w="527542"/>
                <a:gridCol w="527542"/>
                <a:gridCol w="527542"/>
              </a:tblGrid>
              <a:tr h="562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о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п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и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ь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ru-RU" sz="1800" b="0" i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я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м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к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о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з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м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т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е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р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д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ы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м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к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о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в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к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а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я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с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и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н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и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й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у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м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е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н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err="1" smtClean="0">
                          <a:solidFill>
                            <a:srgbClr val="000066"/>
                          </a:solidFill>
                        </a:rPr>
                        <a:t>ь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0066"/>
                          </a:solidFill>
                        </a:rPr>
                        <a:t>е</a:t>
                      </a:r>
                      <a:endParaRPr lang="ru-RU" sz="2400" b="1" i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2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C_RU-RU_MS_BlueUniversal">
  <a:themeElements>
    <a:clrScheme name="Korea03">
      <a:dk1>
        <a:srgbClr val="000000"/>
      </a:dk1>
      <a:lt1>
        <a:srgbClr val="FFFFFF"/>
      </a:lt1>
      <a:dk2>
        <a:srgbClr val="0362B9"/>
      </a:dk2>
      <a:lt2>
        <a:srgbClr val="BCE7FA"/>
      </a:lt2>
      <a:accent1>
        <a:srgbClr val="3DB5DB"/>
      </a:accent1>
      <a:accent2>
        <a:srgbClr val="DF9B29"/>
      </a:accent2>
      <a:accent3>
        <a:srgbClr val="6699FF"/>
      </a:accent3>
      <a:accent4>
        <a:srgbClr val="D361AA"/>
      </a:accent4>
      <a:accent5>
        <a:srgbClr val="A3D75D"/>
      </a:accent5>
      <a:accent6>
        <a:srgbClr val="D36161"/>
      </a:accent6>
      <a:hlink>
        <a:srgbClr val="FF9933"/>
      </a:hlink>
      <a:folHlink>
        <a:srgbClr val="FF3399"/>
      </a:folHlink>
    </a:clrScheme>
    <a:fontScheme name="Korea03">
      <a:majorFont>
        <a:latin typeface="Corbel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w Cen MT"/>
        <a:ea typeface=""/>
        <a:cs typeface=""/>
        <a:font script="Jpan" typeface="HGｺﾞｼｯｸE"/>
        <a:font script="Hang" typeface="휴먼모음T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orea03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hade val="100000"/>
                <a:satMod val="115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MSC_RU-RU_MS_BlueUniversal</Template>
  <TotalTime>77</TotalTime>
  <Words>416</Words>
  <Application>Microsoft Office PowerPoint</Application>
  <PresentationFormat>Экран (4:3)</PresentationFormat>
  <Paragraphs>318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MSC_RU-RU_MS_BlueUniversal</vt:lpstr>
      <vt:lpstr>Кросворд </vt:lpstr>
      <vt:lpstr>1. Живопись на стенах, потолках, предметах быта.</vt:lpstr>
      <vt:lpstr>2. Большой рынок самых разных товаров, обычно с увеселительными развлечениями, устраиваемый регулярно в одном месте и в одно время.</vt:lpstr>
      <vt:lpstr>3.  Самый распространённый гжельский узор.</vt:lpstr>
      <vt:lpstr>4.  Специалист, достигший совершенства в своем деле.</vt:lpstr>
      <vt:lpstr>5. Как называется роспись глиняных игрушек?</vt:lpstr>
      <vt:lpstr>6. Основной цвет гжельской росписи.</vt:lpstr>
      <vt:lpstr>7. Продолжите пословицу «Есть терпенье – будет и ……….»</vt:lpstr>
      <vt:lpstr>8. Вид народной декоративной росписи (на деревянных изделиях тонкие растительные узоры – золотом черным и красным по золотистому фону)</vt:lpstr>
      <vt:lpstr>- А что же такое « промысел»? Это добывание чего-либо. Мелкое ремесленное производство. Возможность зарабатывать деньги.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Кросворд </dc:title>
  <dc:creator>1</dc:creator>
  <cp:lastModifiedBy>1</cp:lastModifiedBy>
  <cp:revision>9</cp:revision>
  <dcterms:created xsi:type="dcterms:W3CDTF">2010-11-08T14:10:10Z</dcterms:created>
  <dcterms:modified xsi:type="dcterms:W3CDTF">2010-12-19T16:29:26Z</dcterms:modified>
</cp:coreProperties>
</file>