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B304-97A9-4033-978E-C8B5B4E153A5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17366-28DF-4D9F-B73A-4550D7AF70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45178000a8b2c285cfd6ff6b3c66165b96b6553b.jpg"/>
          <p:cNvPicPr>
            <a:picLocks noChangeAspect="1"/>
          </p:cNvPicPr>
          <p:nvPr/>
        </p:nvPicPr>
        <p:blipFill>
          <a:blip r:embed="rId2" cstate="print"/>
          <a:srcRect b="3885"/>
          <a:stretch>
            <a:fillRect/>
          </a:stretch>
        </p:blipFill>
        <p:spPr>
          <a:xfrm>
            <a:off x="0" y="0"/>
            <a:ext cx="9144000" cy="728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458200" cy="3513153"/>
          </a:xfrm>
        </p:spPr>
        <p:txBody>
          <a:bodyPr>
            <a:normAutofit/>
          </a:bodyPr>
          <a:lstStyle/>
          <a:p>
            <a:r>
              <a:rPr lang="ru-RU" sz="9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Зимушка-зима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10756232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217"/>
            <a:ext cx="38576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осень не промокла</a:t>
            </a:r>
            <a:endParaRPr kumimoji="0" lang="ru-RU" sz="1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Не раскисла от воды</a:t>
            </a:r>
            <a:endParaRPr kumimoji="0" lang="ru-RU" sz="1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Превратил он лужи в стекла</a:t>
            </a:r>
            <a:endParaRPr kumimoji="0" lang="ru-RU" sz="1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Сделал снежными сады</a:t>
            </a:r>
            <a:endParaRPr kumimoji="0" lang="ru-RU" sz="4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4143380"/>
            <a:ext cx="28504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(Мороз)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9924-1152x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571480"/>
            <a:ext cx="5857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Прозрачен, как стекло,</a:t>
            </a:r>
          </a:p>
          <a:p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 не вставишь в окно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3429000"/>
            <a:ext cx="22719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ru-RU" sz="72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Лед)</a:t>
            </a:r>
            <a:endParaRPr lang="ru-RU" sz="4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718dbe30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1"/>
            <a:ext cx="9572692" cy="7179519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655367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Он черной тучей был сначала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Он белым пухом лег на снег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Покрыл всю землю одеялом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 по весне совсем исчез</a:t>
            </a:r>
            <a:endParaRPr kumimoji="0" lang="ru-RU" sz="72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214950"/>
            <a:ext cx="2510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(Снег)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3b97422f41ef9abd3f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60451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Не снег и не лед</a:t>
            </a:r>
            <a:endParaRPr kumimoji="0" lang="ru-RU" sz="32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 серебром деревья уберет</a:t>
            </a:r>
            <a:endParaRPr kumimoji="0" lang="ru-RU" sz="8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3455" y="3244334"/>
            <a:ext cx="33666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ru-RU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Иней)</a:t>
            </a:r>
            <a:endParaRPr lang="ru-RU" sz="8800" dirty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974" y="-214338"/>
            <a:ext cx="11315741" cy="7072338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Невидимкой осторожно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он является ко мне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 рисует как художник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Он узоры на окне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Это клен, а это ива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Вот и пальма предо мной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Как рисует он красиво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Белой краскою одной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4357694"/>
            <a:ext cx="2316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(Мороз)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11158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034" y="0"/>
            <a:ext cx="9139932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357222" y="0"/>
            <a:ext cx="10756232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891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11158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5572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Едет Зимушка-зима</a:t>
            </a:r>
          </a:p>
          <a:p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 нам на санях ледяных</a:t>
            </a:r>
          </a:p>
          <a:p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звенят по всей дороге</a:t>
            </a:r>
          </a:p>
          <a:p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колокольчики на них.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5178000a8b2c285cfd6ff6b3c66165b96b655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8120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6891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1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roznye_uzory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5155" y="0"/>
            <a:ext cx="9659155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3b83b_89d8219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285728"/>
            <a:ext cx="564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Пришла рассыпалась клоками</a:t>
            </a:r>
          </a:p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Повисла на суках дубов</a:t>
            </a:r>
          </a:p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Легла волнистыми коврами</a:t>
            </a:r>
          </a:p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Среди полей вокруг холмов.</a:t>
            </a:r>
          </a:p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А.С.Пушкин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b83b_89d8219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0" y="392906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 голубыми небесами</a:t>
            </a: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Великолепными коврами</a:t>
            </a: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Блестя на солнце, снег лежит</a:t>
            </a: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Прозрачный лес один чернеет</a:t>
            </a: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ель сквозь иней зеленеет</a:t>
            </a: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речка подо льдом блестит.</a:t>
            </a: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А.С.Пушкин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b83b_89d8219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571480"/>
            <a:ext cx="6357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Заколдован невидимкой</a:t>
            </a:r>
          </a:p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Дремлет лес под сказку сна</a:t>
            </a:r>
          </a:p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словно белою косынкой</a:t>
            </a:r>
          </a:p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Подвязалась сосна</a:t>
            </a:r>
          </a:p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Понагнулась как старушка</a:t>
            </a:r>
          </a:p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Оперлася на клюку</a:t>
            </a:r>
          </a:p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 под самою макушкой</a:t>
            </a:r>
          </a:p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Долбит дятел на суку</a:t>
            </a:r>
          </a:p>
          <a:p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С.Есенин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189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Зимушка-зима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Зимушка-зима</dc:title>
  <dc:creator>Admin</dc:creator>
  <cp:lastModifiedBy>Admin</cp:lastModifiedBy>
  <cp:revision>3</cp:revision>
  <dcterms:created xsi:type="dcterms:W3CDTF">2012-09-02T05:31:26Z</dcterms:created>
  <dcterms:modified xsi:type="dcterms:W3CDTF">2012-09-02T06:00:52Z</dcterms:modified>
</cp:coreProperties>
</file>