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Составитель </a:t>
            </a:r>
            <a:r>
              <a:rPr lang="ru-RU" dirty="0" err="1" smtClean="0">
                <a:solidFill>
                  <a:srgbClr val="0070C0"/>
                </a:solidFill>
              </a:rPr>
              <a:t>Мехедова</a:t>
            </a:r>
            <a:r>
              <a:rPr lang="ru-RU" dirty="0" smtClean="0">
                <a:solidFill>
                  <a:srgbClr val="0070C0"/>
                </a:solidFill>
              </a:rPr>
              <a:t> Светлана Анатольевна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воспитатель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Что и как человек ест?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6469" y="1524000"/>
            <a:ext cx="8154576" cy="47853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Первобытные люди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Okhota-i-rybolov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s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9752489_915cf328ff99753e11bf3d0fd699e2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24000"/>
            <a:ext cx="5472607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Спасибо за внимание 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722185_large_Troe_iz_prostokvash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Дорогие ребята! У нас дома много разных овощей, есть рыба и мясо. Но Дядя Фёдор не хочет есть сырое мясо, а Шарик отказывается от капусты. Помогите нам разобраться кому что есть, чтобы не заболеть. Высылаем вам изображения наших продуктов и овощей.</a:t>
            </a:r>
          </a:p>
          <a:p>
            <a:r>
              <a:rPr lang="ru-RU" dirty="0" smtClean="0"/>
              <a:t>                                                  Ждём от вас ответа! </a:t>
            </a:r>
          </a:p>
          <a:p>
            <a:r>
              <a:rPr lang="ru-RU" dirty="0" smtClean="0"/>
              <a:t>                                           Дядя Фёдор , Шарик и   </a:t>
            </a:r>
          </a:p>
          <a:p>
            <a:r>
              <a:rPr lang="ru-RU" dirty="0" smtClean="0"/>
              <a:t>                                                    </a:t>
            </a:r>
            <a:r>
              <a:rPr lang="ru-RU" dirty="0" err="1" smtClean="0"/>
              <a:t>Матроскин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Детям старшей группы детского сада № 17 « Светлячок»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     Чем питаются кошки и собаки?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6712c31532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1"/>
            <a:ext cx="4059238" cy="4464496"/>
          </a:xfrm>
        </p:spPr>
      </p:pic>
      <p:pic>
        <p:nvPicPr>
          <p:cNvPr id="8" name="Содержимое 7" descr="17308_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99524"/>
            <a:ext cx="4059238" cy="4420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7d8c395ade46df6f281184658e5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6653"/>
            <a:ext cx="8424935" cy="6318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2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6651"/>
            <a:ext cx="8568952" cy="6210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          Обработка овощей.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29-110923160923A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59238" cy="4392488"/>
          </a:xfrm>
        </p:spPr>
      </p:pic>
      <p:pic>
        <p:nvPicPr>
          <p:cNvPr id="6" name="Содержимое 5" descr="v2 (8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59238" cy="4392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99335321_salatizkapus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059238" cy="4104456"/>
          </a:xfrm>
        </p:spPr>
      </p:pic>
      <p:pic>
        <p:nvPicPr>
          <p:cNvPr id="6" name="Содержимое 5" descr="4_foto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059238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635990"/>
            <a:ext cx="8375809" cy="560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</TotalTime>
  <Words>105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Что и как человек ест?</vt:lpstr>
      <vt:lpstr>Слайд 2</vt:lpstr>
      <vt:lpstr>      Детям старшей группы детского сада № 17 « Светлячок»</vt:lpstr>
      <vt:lpstr>          Чем питаются кошки и собаки?</vt:lpstr>
      <vt:lpstr>Слайд 5</vt:lpstr>
      <vt:lpstr>Слайд 6</vt:lpstr>
      <vt:lpstr>          Обработка овощей.</vt:lpstr>
      <vt:lpstr>Слайд 8</vt:lpstr>
      <vt:lpstr>Слайд 9</vt:lpstr>
      <vt:lpstr>           Первобытные люди</vt:lpstr>
      <vt:lpstr>Слайд 11</vt:lpstr>
      <vt:lpstr>Слайд 12</vt:lpstr>
      <vt:lpstr>          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 как человек ест?</dc:title>
  <dc:creator>USER</dc:creator>
  <cp:lastModifiedBy>RePack by SPecialiST</cp:lastModifiedBy>
  <cp:revision>10</cp:revision>
  <dcterms:created xsi:type="dcterms:W3CDTF">2014-10-21T17:29:38Z</dcterms:created>
  <dcterms:modified xsi:type="dcterms:W3CDTF">2014-10-21T18:55:06Z</dcterms:modified>
</cp:coreProperties>
</file>