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92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08" autoAdjust="0"/>
  </p:normalViewPr>
  <p:slideViewPr>
    <p:cSldViewPr>
      <p:cViewPr varScale="1">
        <p:scale>
          <a:sx n="98" d="100"/>
          <a:sy n="98" d="100"/>
        </p:scale>
        <p:origin x="-201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4BCD5-B1E8-4A09-8CA0-5D5ED5642691}" type="datetimeFigureOut">
              <a:rPr lang="ru-RU" smtClean="0"/>
              <a:t>11.10.2014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71F42-B7E5-4DB6-BC23-69F41EF36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207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4BCD5-B1E8-4A09-8CA0-5D5ED5642691}" type="datetimeFigureOut">
              <a:rPr lang="ru-RU" smtClean="0"/>
              <a:t>11.10.2014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71F42-B7E5-4DB6-BC23-69F41EF36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410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4BCD5-B1E8-4A09-8CA0-5D5ED5642691}" type="datetimeFigureOut">
              <a:rPr lang="ru-RU" smtClean="0"/>
              <a:t>11.10.2014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71F42-B7E5-4DB6-BC23-69F41EF36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909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4BCD5-B1E8-4A09-8CA0-5D5ED5642691}" type="datetimeFigureOut">
              <a:rPr lang="ru-RU" smtClean="0"/>
              <a:t>11.10.2014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71F42-B7E5-4DB6-BC23-69F41EF36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7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4BCD5-B1E8-4A09-8CA0-5D5ED5642691}" type="datetimeFigureOut">
              <a:rPr lang="ru-RU" smtClean="0"/>
              <a:t>11.10.2014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71F42-B7E5-4DB6-BC23-69F41EF36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306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4BCD5-B1E8-4A09-8CA0-5D5ED5642691}" type="datetimeFigureOut">
              <a:rPr lang="ru-RU" smtClean="0"/>
              <a:t>11.10.2014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71F42-B7E5-4DB6-BC23-69F41EF36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744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4BCD5-B1E8-4A09-8CA0-5D5ED5642691}" type="datetimeFigureOut">
              <a:rPr lang="ru-RU" smtClean="0"/>
              <a:t>11.10.2014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71F42-B7E5-4DB6-BC23-69F41EF36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842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4BCD5-B1E8-4A09-8CA0-5D5ED5642691}" type="datetimeFigureOut">
              <a:rPr lang="ru-RU" smtClean="0"/>
              <a:t>11.10.2014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71F42-B7E5-4DB6-BC23-69F41EF36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032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4BCD5-B1E8-4A09-8CA0-5D5ED5642691}" type="datetimeFigureOut">
              <a:rPr lang="ru-RU" smtClean="0"/>
              <a:t>11.10.2014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71F42-B7E5-4DB6-BC23-69F41EF36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270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4BCD5-B1E8-4A09-8CA0-5D5ED5642691}" type="datetimeFigureOut">
              <a:rPr lang="ru-RU" smtClean="0"/>
              <a:t>11.10.2014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71F42-B7E5-4DB6-BC23-69F41EF36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132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4BCD5-B1E8-4A09-8CA0-5D5ED5642691}" type="datetimeFigureOut">
              <a:rPr lang="ru-RU" smtClean="0"/>
              <a:t>11.10.2014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71F42-B7E5-4DB6-BC23-69F41EF36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556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chemeClr val="accent6">
                <a:lumMod val="40000"/>
                <a:lumOff val="60000"/>
              </a:schemeClr>
            </a:gs>
            <a:gs pos="45000">
              <a:srgbClr val="85C2FF"/>
            </a:gs>
            <a:gs pos="59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4BCD5-B1E8-4A09-8CA0-5D5ED5642691}" type="datetimeFigureOut">
              <a:rPr lang="ru-RU" smtClean="0"/>
              <a:t>11.10.2014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71F42-B7E5-4DB6-BC23-69F41EF36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20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C9204"/>
                </a:solidFill>
                <a:latin typeface="Times New Roman" pitchFamily="18" charset="0"/>
                <a:cs typeface="Times New Roman" pitchFamily="18" charset="0"/>
              </a:rPr>
              <a:t>Вот и осень пришла</a:t>
            </a:r>
            <a:endParaRPr lang="ru-RU" dirty="0">
              <a:solidFill>
                <a:srgbClr val="FC920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5949280"/>
            <a:ext cx="6400800" cy="648072"/>
          </a:xfrm>
        </p:spPr>
        <p:txBody>
          <a:bodyPr>
            <a:norm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г. Санкт-Петербург 2014 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2040" y="4653136"/>
            <a:ext cx="4866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Презентацию разработал воспитатель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ПЛАСКОВА Е.И.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404664"/>
            <a:ext cx="7392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Государственное бюджетное дошкольное учреждение д/с № 53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94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Перелетные птицы с наступлением осени готовятся к путешествию в теплые края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04050"/>
            <a:ext cx="7560840" cy="45617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8496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Осенью созревают плоды растений и люди убирают урожай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56"/>
          <a:stretch/>
        </p:blipFill>
        <p:spPr>
          <a:xfrm>
            <a:off x="827584" y="1556792"/>
            <a:ext cx="7704855" cy="44210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729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0">
              <a:schemeClr val="accent6">
                <a:lumMod val="40000"/>
                <a:lumOff val="60000"/>
              </a:schemeClr>
            </a:gs>
            <a:gs pos="45000">
              <a:srgbClr val="85C2FF"/>
            </a:gs>
            <a:gs pos="59000">
              <a:srgbClr val="C4D6EB"/>
            </a:gs>
            <a:gs pos="100000">
              <a:srgbClr val="FFEBF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первый день осени дети идут в школу, начинается новый учебный год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01"/>
          <a:stretch/>
        </p:blipFill>
        <p:spPr>
          <a:xfrm>
            <a:off x="827584" y="1600200"/>
            <a:ext cx="7560839" cy="44210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708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Цели занятия: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Расширять представления детей о характерных признаках осени, учить находить их в природе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Развивать внимание, память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Воспитывать познавательный интерес, бережное и эстетическое отношение к природе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0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6120680" cy="1143000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Осеннее солнце не печет, оно ласковое и теплое.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30"/>
          <a:stretch/>
        </p:blipFill>
        <p:spPr>
          <a:xfrm>
            <a:off x="899592" y="1600200"/>
            <a:ext cx="7488831" cy="45651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288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Осенний лес светлый и тихий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86"/>
          <a:stretch/>
        </p:blipFill>
        <p:spPr>
          <a:xfrm>
            <a:off x="899591" y="1600200"/>
            <a:ext cx="7416825" cy="39834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60985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280920" cy="1143000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Вода в реке осенью холодная, купаться в ней уже нельзя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1600200"/>
            <a:ext cx="7560840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956285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осеннем парке мы можем пройти по ковру опавших листьев и обязательно послушаем как они шуршат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72816"/>
            <a:ext cx="7704856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389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143000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Листочки осенью меняют цвет, они похожи на цветы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38"/>
          <a:stretch/>
        </p:blipFill>
        <p:spPr>
          <a:xfrm>
            <a:off x="467545" y="1628801"/>
            <a:ext cx="4104455" cy="3054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636912"/>
            <a:ext cx="4075931" cy="30542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13323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143000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Дожди идут чаще, тучи висят низко над землей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84784"/>
            <a:ext cx="7416824" cy="46413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784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Осенью звери готовятся к зиме. Им нужно поменять летнюю «одежду» на зимнюю.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56"/>
          <a:stretch/>
        </p:blipFill>
        <p:spPr>
          <a:xfrm>
            <a:off x="320433" y="1700808"/>
            <a:ext cx="4083549" cy="28473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924944"/>
            <a:ext cx="3960440" cy="3024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102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161</Words>
  <Application>Microsoft Office PowerPoint</Application>
  <PresentationFormat>Экран (4:3)</PresentationFormat>
  <Paragraphs>19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Вот и осень пришла</vt:lpstr>
      <vt:lpstr>Цели занятия:</vt:lpstr>
      <vt:lpstr>Осеннее солнце не печет, оно ласковое и теплое.</vt:lpstr>
      <vt:lpstr>Осенний лес светлый и тихий</vt:lpstr>
      <vt:lpstr>Вода в реке осенью холодная, купаться в ней уже нельзя</vt:lpstr>
      <vt:lpstr>В осеннем парке мы можем пройти по ковру опавших листьев и обязательно послушаем как они шуршат</vt:lpstr>
      <vt:lpstr>Листочки осенью меняют цвет, они похожи на цветы</vt:lpstr>
      <vt:lpstr>Дожди идут чаще, тучи висят низко над землей</vt:lpstr>
      <vt:lpstr>Осенью звери готовятся к зиме. Им нужно поменять летнюю «одежду» на зимнюю.</vt:lpstr>
      <vt:lpstr>Перелетные птицы с наступлением осени готовятся к путешествию в теплые края</vt:lpstr>
      <vt:lpstr>Осенью созревают плоды растений и люди убирают урожай</vt:lpstr>
      <vt:lpstr>В первый день осени дети идут в школу, начинается новый учебный год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Вот и осень пришла</dc:title>
  <dc:creator>Admin</dc:creator>
  <cp:lastModifiedBy>Admin</cp:lastModifiedBy>
  <cp:revision>15</cp:revision>
  <dcterms:created xsi:type="dcterms:W3CDTF">2014-09-28T17:52:17Z</dcterms:created>
  <dcterms:modified xsi:type="dcterms:W3CDTF">2014-10-10T21:19:28Z</dcterms:modified>
</cp:coreProperties>
</file>