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3300"/>
    <a:srgbClr val="422C16"/>
    <a:srgbClr val="0C788E"/>
    <a:srgbClr val="006666"/>
    <a:srgbClr val="0099CC"/>
    <a:srgbClr val="3366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66" d="100"/>
          <a:sy n="66" d="100"/>
        </p:scale>
        <p:origin x="-141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91680" y="2205236"/>
            <a:ext cx="5832475" cy="6477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/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660033"/>
                </a:solidFill>
              </a:rPr>
              <a:t>Проект в образовательной области «Познание»</a:t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660033"/>
                </a:solidFill>
              </a:rPr>
              <a:t>Развитие мелкой моторики детей раннего возраста</a:t>
            </a:r>
            <a:endParaRPr lang="es-ES" sz="3600" b="1" dirty="0">
              <a:solidFill>
                <a:srgbClr val="66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5085184"/>
            <a:ext cx="27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Выполнили воспитатели 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младших групп:</a:t>
            </a:r>
          </a:p>
          <a:p>
            <a:pPr algn="r">
              <a:spcBef>
                <a:spcPts val="0"/>
              </a:spcBef>
            </a:pPr>
            <a:r>
              <a:rPr lang="ru-RU" sz="140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Мингалеева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Н.А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260648"/>
            <a:ext cx="77768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дошкольное образовательное учреждение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комбинированного вида №29 «Маячок»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г.Волжск, РМЭ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5813" y="6093296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663300"/>
                </a:solidFill>
              </a:rPr>
              <a:t>2014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8280920" cy="4525963"/>
          </a:xfrm>
        </p:spPr>
        <p:txBody>
          <a:bodyPr/>
          <a:lstStyle/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Тип проекта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исследовательски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- игровой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Возраст детей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 младшие группы ДОУ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Длительность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– одна неделя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познакомить малышей со свойствами неживой природы: камней, песка, воды и снега.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 стимулировать потребности  познания окружающего мира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 активизировать творческие способности детей 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 открыть детям свойства неживой природы 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•передать детям возможности осознания красоты и неповторимости окружающего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4741987"/>
          </a:xfrm>
        </p:spPr>
        <p:txBody>
          <a:bodyPr/>
          <a:lstStyle/>
          <a:p>
            <a:pPr marL="0" indent="36512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Ожидаемый результат:</a:t>
            </a:r>
          </a:p>
          <a:p>
            <a:pPr marL="0" lv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Сформировывать представления о свойствах неживой природы: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Песок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- сыпучий, сырой, сухой, лепится, когда влажный, меняет цвет от воды.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Камень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- твёрдый, тяжёлый, большой и маленький, из него можно построить различные сооружения.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– источник жизни на Земле. Она бывает тёплая, прозрачная, холодная, чистая, грязная, но без неё всё живое погибнет.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Снег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– это  твердая вода (одно из состояний воды). Он держит форму, тает в теплом помещении, превращается в воду.)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Сформировывать умение действовать с  предметами (переливать , наливать воду, набирать песок  в сито, накладывать в форму снег и т.д. )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Добиваться активного участия большего количества детей.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Вызвать интерес к исследовательской деятельности.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Воспитывать любовь к окружающему миру.</a:t>
            </a:r>
          </a:p>
          <a:p>
            <a:pPr marL="0" indent="363538" algn="just">
              <a:buNone/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Группа №4 - «Игры с песком»</a:t>
            </a:r>
            <a:b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«Посмотрите, дети, к нам заезжает самосвал»</a:t>
            </a:r>
            <a:endParaRPr lang="ru-RU" sz="36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DSCN0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4755"/>
          <a:stretch>
            <a:fillRect/>
          </a:stretch>
        </p:blipFill>
        <p:spPr>
          <a:xfrm>
            <a:off x="457200" y="1768202"/>
            <a:ext cx="4038600" cy="2884934"/>
          </a:xfrm>
        </p:spPr>
      </p:pic>
      <p:pic>
        <p:nvPicPr>
          <p:cNvPr id="6" name="Содержимое 5" descr="DSCN00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7132"/>
          <a:stretch>
            <a:fillRect/>
          </a:stretch>
        </p:blipFill>
        <p:spPr>
          <a:xfrm>
            <a:off x="4648200" y="1768202"/>
            <a:ext cx="4038600" cy="2812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«Набираем песок в сито»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DSCN01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3028950"/>
          </a:xfrm>
        </p:spPr>
      </p:pic>
      <p:pic>
        <p:nvPicPr>
          <p:cNvPr id="6" name="Содержимое 5" descr="DSCN01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«Мы рисуем на песке»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11_igri_s_peskom_dla_vzroslih_3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8577"/>
          <a:stretch>
            <a:fillRect/>
          </a:stretch>
        </p:blipFill>
        <p:spPr>
          <a:xfrm>
            <a:off x="457200" y="2132856"/>
            <a:ext cx="3898776" cy="2380878"/>
          </a:xfrm>
        </p:spPr>
      </p:pic>
      <p:pic>
        <p:nvPicPr>
          <p:cNvPr id="6" name="Содержимое 5" descr="image004(33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6373" y="1916832"/>
            <a:ext cx="3744416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Работа с родителями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741987"/>
          </a:xfrm>
        </p:spPr>
        <p:txBody>
          <a:bodyPr/>
          <a:lstStyle/>
          <a:p>
            <a:pPr marL="0" indent="363538" algn="just"/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Беседы с родителями о помощи в поддержке ребенка в течении реализации всего проекта, оказывать ему ненавязчивую помощь.</a:t>
            </a:r>
          </a:p>
          <a:p>
            <a:pPr marL="0" indent="363538" algn="just"/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Помогать воспитателю в подборе материалов для проекта (перчатки, рисунки и др.)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Консультация для родителей «Вундеркиндов выращивают в песочнице»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Памятки для родителей «Игры с песком и водой в домашних условиях с малышами», «Игра и её роль в семейном воспитании»</a:t>
            </a:r>
            <a:endParaRPr lang="ru-RU" sz="24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sz="32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363538" algn="just">
              <a:spcBef>
                <a:spcPts val="0"/>
              </a:spcBef>
              <a:buNone/>
            </a:pPr>
            <a:r>
              <a:rPr lang="ru-RU" sz="240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Участие в проектной деятельности даёт возможность развивать у дошкольников внутреннюю активность, создаёт необходимые условия для того, чтобы каждый ребёнок вырос талантливым, умным, добрым, мог жить и трудиться в новом обществе. </a:t>
            </a:r>
          </a:p>
          <a:p>
            <a:pPr marL="0" indent="363538" algn="just">
              <a:spcBef>
                <a:spcPts val="0"/>
              </a:spcBef>
              <a:buNone/>
            </a:pPr>
            <a:r>
              <a:rPr lang="ru-RU" sz="240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Анализ и оценка получившихся результатов, их сравнение с замыслом дают возможность видеть пути дальнейшего развития проектной деятельности</a:t>
            </a:r>
            <a:endParaRPr lang="ru-RU" sz="24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5311</TotalTime>
  <Words>309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 Проект в образовательной области «Познание» Развитие мелкой моторики детей раннего возраста</vt:lpstr>
      <vt:lpstr>Слайд 2</vt:lpstr>
      <vt:lpstr>Слайд 3</vt:lpstr>
      <vt:lpstr> Группа №4 - «Игры с песком»  «Посмотрите, дети, к нам заезжает самосвал»</vt:lpstr>
      <vt:lpstr>«Набираем песок в сито»</vt:lpstr>
      <vt:lpstr>«Мы рисуем на песке»</vt:lpstr>
      <vt:lpstr>Работа с родителями</vt:lpstr>
      <vt:lpstr>Заключение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778</cp:revision>
  <dcterms:created xsi:type="dcterms:W3CDTF">2010-05-23T14:28:12Z</dcterms:created>
  <dcterms:modified xsi:type="dcterms:W3CDTF">2015-01-04T19:17:58Z</dcterms:modified>
</cp:coreProperties>
</file>