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663300"/>
    <a:srgbClr val="422C16"/>
    <a:srgbClr val="0C788E"/>
    <a:srgbClr val="006666"/>
    <a:srgbClr val="0099CC"/>
    <a:srgbClr val="3366CC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>
        <p:scale>
          <a:sx n="66" d="100"/>
          <a:sy n="66" d="100"/>
        </p:scale>
        <p:origin x="-1416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691680" y="2205236"/>
            <a:ext cx="5832475" cy="6477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660033"/>
                </a:solidFill>
              </a:rPr>
              <a:t/>
            </a:r>
            <a:br>
              <a:rPr lang="ru-RU" sz="3600" b="1" dirty="0" smtClean="0">
                <a:solidFill>
                  <a:srgbClr val="660033"/>
                </a:solidFill>
              </a:rPr>
            </a:br>
            <a:r>
              <a:rPr lang="ru-RU" sz="3600" b="1" dirty="0" smtClean="0">
                <a:solidFill>
                  <a:srgbClr val="660033"/>
                </a:solidFill>
              </a:rPr>
              <a:t>Проект в образовательной области «Познание»</a:t>
            </a:r>
            <a:br>
              <a:rPr lang="ru-RU" sz="3600" b="1" dirty="0" smtClean="0">
                <a:solidFill>
                  <a:srgbClr val="660033"/>
                </a:solidFill>
              </a:rPr>
            </a:br>
            <a:r>
              <a:rPr lang="ru-RU" sz="3600" b="1" dirty="0" smtClean="0">
                <a:solidFill>
                  <a:srgbClr val="660033"/>
                </a:solidFill>
              </a:rPr>
              <a:t>Развитие мелкой моторики детей раннего возраста</a:t>
            </a:r>
            <a:endParaRPr lang="es-ES" sz="3600" b="1" dirty="0">
              <a:solidFill>
                <a:srgbClr val="66003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5085184"/>
            <a:ext cx="2771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Выполнили воспитатели </a:t>
            </a:r>
          </a:p>
          <a:p>
            <a:pPr algn="r">
              <a:spcBef>
                <a:spcPts val="0"/>
              </a:spcBef>
            </a:pPr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младших </a:t>
            </a:r>
            <a:r>
              <a:rPr lang="ru-RU" sz="140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групп</a:t>
            </a:r>
            <a:r>
              <a:rPr lang="ru-RU" sz="140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400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spcBef>
                <a:spcPts val="0"/>
              </a:spcBef>
            </a:pPr>
            <a:r>
              <a:rPr lang="ru-RU" sz="1400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Батырбаева</a:t>
            </a:r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И.Г.</a:t>
            </a:r>
          </a:p>
          <a:p>
            <a:pPr algn="r">
              <a:spcBef>
                <a:spcPts val="0"/>
              </a:spcBef>
            </a:pPr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Корнилова Н.А</a:t>
            </a:r>
            <a:endParaRPr lang="ru-RU" sz="1400" dirty="0" smtClean="0">
              <a:solidFill>
                <a:srgbClr val="663300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55576" y="260648"/>
            <a:ext cx="777686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Муниципальное дошкольное образовательное учреждение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детский сад комбинированного вида №29 «Маячок»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г.Волжск, РМЭ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05813" y="6093296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663300"/>
                </a:solidFill>
              </a:rPr>
              <a:t>2014</a:t>
            </a:r>
            <a:endParaRPr lang="ru-RU" sz="14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200" b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Заключение</a:t>
            </a:r>
            <a:endParaRPr lang="ru-RU" sz="3200" b="1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marL="0" indent="363538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Участие в проектной деятельности даёт возможность развивать у дошкольников внутреннюю активность, создаёт необходимые условия для того, чтобы каждый ребёнок вырос талантливым, умным, добрым, мог жить и трудиться в новом обществе. </a:t>
            </a:r>
          </a:p>
          <a:p>
            <a:pPr marL="0" indent="363538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Анализ и оценка получившихся результатов, их сравнение с замыслом дают возможность видеть пути дальнейшего развития проектной деятельности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4800" b="1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620688"/>
            <a:ext cx="8280920" cy="4525963"/>
          </a:xfrm>
        </p:spPr>
        <p:txBody>
          <a:bodyPr/>
          <a:lstStyle/>
          <a:p>
            <a:pPr marL="0" indent="365125" algn="just">
              <a:buNone/>
            </a:pPr>
            <a:r>
              <a:rPr lang="ru-RU" sz="20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Тип проекта </a:t>
            </a:r>
            <a:r>
              <a:rPr lang="ru-RU" sz="20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000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исследовательски</a:t>
            </a:r>
            <a:r>
              <a:rPr lang="ru-RU" sz="20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- игровой</a:t>
            </a:r>
          </a:p>
          <a:p>
            <a:pPr marL="0" indent="365125" algn="just">
              <a:buNone/>
            </a:pPr>
            <a:r>
              <a:rPr lang="ru-RU" sz="20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Возраст детей </a:t>
            </a:r>
            <a:r>
              <a:rPr lang="ru-RU" sz="20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– младшие группы ДОУ</a:t>
            </a:r>
          </a:p>
          <a:p>
            <a:pPr marL="0" indent="365125" algn="just">
              <a:buNone/>
            </a:pPr>
            <a:r>
              <a:rPr lang="ru-RU" sz="20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Длительность</a:t>
            </a:r>
            <a:r>
              <a:rPr lang="ru-RU" sz="20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– одна неделя</a:t>
            </a:r>
          </a:p>
          <a:p>
            <a:pPr marL="0" indent="365125" algn="just">
              <a:buNone/>
            </a:pPr>
            <a:r>
              <a:rPr lang="ru-RU" sz="20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Цель:</a:t>
            </a:r>
            <a:r>
              <a:rPr lang="ru-RU" sz="20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познакомить малышей со свойствами неживой природы: камней, песка, воды и снега.</a:t>
            </a:r>
          </a:p>
          <a:p>
            <a:pPr marL="0" indent="365125" algn="just">
              <a:buNone/>
            </a:pPr>
            <a:r>
              <a:rPr lang="ru-RU" sz="20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Задачи:</a:t>
            </a:r>
            <a:r>
              <a:rPr lang="ru-RU" sz="20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365125" algn="just">
              <a:buNone/>
            </a:pPr>
            <a:r>
              <a:rPr lang="ru-RU" sz="20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• стимулировать потребности  познания окружающего мира</a:t>
            </a:r>
          </a:p>
          <a:p>
            <a:pPr marL="0" indent="365125" algn="just">
              <a:buNone/>
            </a:pPr>
            <a:r>
              <a:rPr lang="ru-RU" sz="20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• активизировать творческие способности детей </a:t>
            </a:r>
          </a:p>
          <a:p>
            <a:pPr marL="0" indent="365125" algn="just">
              <a:buNone/>
            </a:pPr>
            <a:r>
              <a:rPr lang="ru-RU" sz="20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• открыть детям свойства неживой природы </a:t>
            </a:r>
          </a:p>
          <a:p>
            <a:pPr marL="0" indent="365125" algn="just">
              <a:buNone/>
            </a:pPr>
            <a:r>
              <a:rPr lang="ru-RU" sz="20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•передать детям возможности осознания красоты и неповторимости окружающего мира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496944" cy="4741987"/>
          </a:xfrm>
        </p:spPr>
        <p:txBody>
          <a:bodyPr/>
          <a:lstStyle/>
          <a:p>
            <a:pPr marL="0" indent="365125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Ожидаемый результат:</a:t>
            </a:r>
          </a:p>
          <a:p>
            <a:pPr marL="0" lvl="0" indent="363538">
              <a:spcBef>
                <a:spcPts val="0"/>
              </a:spcBef>
            </a:pPr>
            <a:r>
              <a:rPr lang="ru-RU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Сформировывать представления о свойствах неживой природы:</a:t>
            </a:r>
          </a:p>
          <a:p>
            <a:pPr marL="0" lvl="0" indent="363538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6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Песок</a:t>
            </a:r>
            <a:r>
              <a:rPr lang="ru-RU" sz="16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- сыпучий, сырой, сухой, лепится, когда влажный, меняет цвет от воды.</a:t>
            </a:r>
          </a:p>
          <a:p>
            <a:pPr marL="0" lvl="0" indent="363538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Камень</a:t>
            </a:r>
            <a:r>
              <a:rPr lang="ru-RU" sz="16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- твёрдый, тяжёлый, большой и маленький, из него можно построить различные сооружения.</a:t>
            </a:r>
          </a:p>
          <a:p>
            <a:pPr marL="0" lvl="0" indent="363538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Вода</a:t>
            </a:r>
            <a:r>
              <a:rPr lang="ru-RU" sz="16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– источник жизни на Земле. Она бывает тёплая, прозрачная, холодная, чистая, грязная, но без неё всё живое погибнет.</a:t>
            </a:r>
          </a:p>
          <a:p>
            <a:pPr marL="0" lvl="0" indent="363538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Снег</a:t>
            </a:r>
            <a:r>
              <a:rPr lang="ru-RU" sz="16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– это  твердая вода (одно из состояний воды). Он держит форму, тает в теплом помещении, превращается в воду.)</a:t>
            </a:r>
          </a:p>
          <a:p>
            <a:pPr marL="0" indent="363538">
              <a:spcBef>
                <a:spcPts val="0"/>
              </a:spcBef>
            </a:pPr>
            <a:r>
              <a:rPr lang="ru-RU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Сформировывать умение действовать с  предметами (переливать , наливать воду, набирать песок  в сито, накладывать в форму снег и т.д. )</a:t>
            </a:r>
          </a:p>
          <a:p>
            <a:pPr marL="0" indent="363538">
              <a:spcBef>
                <a:spcPts val="0"/>
              </a:spcBef>
            </a:pPr>
            <a:r>
              <a:rPr lang="ru-RU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Добиваться активного участия большего количества детей.</a:t>
            </a:r>
          </a:p>
          <a:p>
            <a:pPr marL="0" indent="363538">
              <a:spcBef>
                <a:spcPts val="0"/>
              </a:spcBef>
            </a:pPr>
            <a:r>
              <a:rPr lang="ru-RU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Вызвать интерес к исследовательской деятельности.</a:t>
            </a:r>
          </a:p>
          <a:p>
            <a:pPr marL="0" indent="363538">
              <a:spcBef>
                <a:spcPts val="0"/>
              </a:spcBef>
            </a:pPr>
            <a:r>
              <a:rPr lang="ru-RU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Воспитывать любовь к окружающему миру.</a:t>
            </a:r>
          </a:p>
          <a:p>
            <a:pPr marL="0" indent="363538" algn="just">
              <a:buNone/>
            </a:pPr>
            <a:endParaRPr lang="ru-RU" sz="2000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Группа №5 - «Игры со снегом»</a:t>
            </a:r>
            <a:br>
              <a:rPr lang="ru-RU" sz="3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«Мы танцуем со снежками…»</a:t>
            </a:r>
            <a:endParaRPr lang="ru-RU" sz="3200" dirty="0"/>
          </a:p>
        </p:txBody>
      </p:sp>
      <p:pic>
        <p:nvPicPr>
          <p:cNvPr id="5" name="Содержимое 4" descr="DSCN0070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10000"/>
          </a:blip>
          <a:srcRect t="23773" r="15943"/>
          <a:stretch>
            <a:fillRect/>
          </a:stretch>
        </p:blipFill>
        <p:spPr>
          <a:xfrm>
            <a:off x="323528" y="1984226"/>
            <a:ext cx="4135831" cy="2812926"/>
          </a:xfrm>
        </p:spPr>
      </p:pic>
      <p:pic>
        <p:nvPicPr>
          <p:cNvPr id="6" name="Содержимое 5" descr="DSCN007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11887"/>
          <a:stretch>
            <a:fillRect/>
          </a:stretch>
        </p:blipFill>
        <p:spPr>
          <a:xfrm>
            <a:off x="4648199" y="1988840"/>
            <a:ext cx="4147563" cy="27409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«Снежинки» - развитие речевого дыхания</a:t>
            </a:r>
            <a:endParaRPr lang="ru-RU" sz="32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DSCN007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56792"/>
            <a:ext cx="4038600" cy="3028950"/>
          </a:xfrm>
        </p:spPr>
      </p:pic>
      <p:pic>
        <p:nvPicPr>
          <p:cNvPr id="6" name="Содержимое 5" descr="DSCN007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556792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«Укроем мишку снежным одеялом»</a:t>
            </a:r>
            <a:endParaRPr lang="ru-RU" sz="32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DSCN0120 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56792"/>
            <a:ext cx="4038600" cy="3028950"/>
          </a:xfrm>
        </p:spPr>
      </p:pic>
      <p:pic>
        <p:nvPicPr>
          <p:cNvPr id="6" name="Содержимое 5" descr="DSCN012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556792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«Мы печем, печем, печем…»</a:t>
            </a:r>
            <a:endParaRPr lang="ru-RU" sz="3200" b="1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DSCN008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0808"/>
            <a:ext cx="4038600" cy="3028950"/>
          </a:xfrm>
        </p:spPr>
      </p:pic>
      <p:pic>
        <p:nvPicPr>
          <p:cNvPr id="6" name="Содержимое 5" descr="DSCN008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00808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«Украшаем пирожки…»     Снег растаял…  </a:t>
            </a:r>
            <a:endParaRPr lang="ru-RU" sz="32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DSCN0088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457200" y="1628800"/>
            <a:ext cx="4038600" cy="3028950"/>
          </a:xfrm>
        </p:spPr>
      </p:pic>
      <p:pic>
        <p:nvPicPr>
          <p:cNvPr id="6" name="Содержимое 5" descr="DSCN009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28800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Работа с родителями</a:t>
            </a:r>
            <a:endParaRPr lang="ru-RU" sz="32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741987"/>
          </a:xfrm>
        </p:spPr>
        <p:txBody>
          <a:bodyPr/>
          <a:lstStyle/>
          <a:p>
            <a:pPr marL="0" indent="363538" algn="just"/>
            <a:r>
              <a:rPr lang="ru-RU" sz="24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Беседы с родителями о помощи в поддержке ребенка в течении реализации всего проекта, оказывать ему ненавязчивую помощь.</a:t>
            </a:r>
          </a:p>
          <a:p>
            <a:pPr marL="0" indent="363538" algn="just"/>
            <a:r>
              <a:rPr lang="ru-RU" sz="24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Помогать воспитателю в подборе материалов для проекта (перчатки, рисунки и др.)</a:t>
            </a:r>
          </a:p>
          <a:p>
            <a:r>
              <a:rPr lang="ru-RU" sz="24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Консультация для родителей «Вундеркиндов выращивают в песочнице»</a:t>
            </a:r>
          </a:p>
          <a:p>
            <a:r>
              <a:rPr lang="ru-RU" sz="24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Памятки для родителей «Игры с песком и водой в домашних условиях с малышами», «Игра и её роль в семейном воспитании»</a:t>
            </a:r>
            <a:endParaRPr lang="ru-RU" sz="24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5335</TotalTime>
  <Words>327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Diseño predeterminado</vt:lpstr>
      <vt:lpstr> Проект в образовательной области «Познание» Развитие мелкой моторики детей раннего возраста</vt:lpstr>
      <vt:lpstr>Слайд 2</vt:lpstr>
      <vt:lpstr>Слайд 3</vt:lpstr>
      <vt:lpstr> Группа №5 - «Игры со снегом»  «Мы танцуем со снежками…»</vt:lpstr>
      <vt:lpstr>«Снежинки» - развитие речевого дыхания</vt:lpstr>
      <vt:lpstr>«Укроем мишку снежным одеялом»</vt:lpstr>
      <vt:lpstr>«Мы печем, печем, печем…»</vt:lpstr>
      <vt:lpstr>«Украшаем пирожки…»     Снег растаял…  </vt:lpstr>
      <vt:lpstr>Работа с родителями</vt:lpstr>
      <vt:lpstr>Заключение</vt:lpstr>
      <vt:lpstr>Спасибо за внимание!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Admin</cp:lastModifiedBy>
  <cp:revision>778</cp:revision>
  <dcterms:created xsi:type="dcterms:W3CDTF">2010-05-23T14:28:12Z</dcterms:created>
  <dcterms:modified xsi:type="dcterms:W3CDTF">2015-01-04T19:15:37Z</dcterms:modified>
</cp:coreProperties>
</file>