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3300"/>
    <a:srgbClr val="422C16"/>
    <a:srgbClr val="0C788E"/>
    <a:srgbClr val="006666"/>
    <a:srgbClr val="0099CC"/>
    <a:srgbClr val="3366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66" d="100"/>
          <a:sy n="66" d="100"/>
        </p:scale>
        <p:origin x="-141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91680" y="2205236"/>
            <a:ext cx="5832475" cy="6477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/>
            </a:r>
            <a:br>
              <a:rPr lang="ru-RU" sz="3600" b="1" dirty="0" smtClean="0">
                <a:solidFill>
                  <a:srgbClr val="660033"/>
                </a:solidFill>
              </a:rPr>
            </a:br>
            <a:r>
              <a:rPr lang="ru-RU" sz="3600" b="1" dirty="0" smtClean="0">
                <a:solidFill>
                  <a:srgbClr val="660033"/>
                </a:solidFill>
              </a:rPr>
              <a:t>Проект в образовательной области «Познание»</a:t>
            </a:r>
            <a:br>
              <a:rPr lang="ru-RU" sz="3600" b="1" dirty="0" smtClean="0">
                <a:solidFill>
                  <a:srgbClr val="660033"/>
                </a:solidFill>
              </a:rPr>
            </a:br>
            <a:r>
              <a:rPr lang="ru-RU" sz="3600" b="1" dirty="0" smtClean="0">
                <a:solidFill>
                  <a:srgbClr val="660033"/>
                </a:solidFill>
              </a:rPr>
              <a:t>Развитие мелкой моторики детей раннего возраста</a:t>
            </a:r>
            <a:endParaRPr lang="es-ES" sz="3600" b="1" dirty="0">
              <a:solidFill>
                <a:srgbClr val="66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5085184"/>
            <a:ext cx="27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Выполнили воспитатели 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младших групп: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Ефремова </a:t>
            </a:r>
            <a:r>
              <a:rPr lang="ru-RU" sz="140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А.В</a:t>
            </a:r>
            <a:r>
              <a:rPr lang="ru-RU" sz="140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260648"/>
            <a:ext cx="77768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дошкольное образовательное учреждение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комбинированного вида №29 «Маячок»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г.Волжск, РМЭ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5813" y="6093296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663300"/>
                </a:solidFill>
              </a:rPr>
              <a:t>2014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sz="32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363538" algn="just">
              <a:spcBef>
                <a:spcPts val="0"/>
              </a:spcBef>
              <a:buNone/>
            </a:pPr>
            <a:r>
              <a:rPr lang="ru-RU" sz="240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Участие в проектной деятельности даёт возможность развивать у дошкольников внутреннюю активность, создаёт необходимые условия для того, чтобы каждый ребёнок вырос талантливым, умным, добрым, мог жить и трудиться в новом обществе. </a:t>
            </a:r>
          </a:p>
          <a:p>
            <a:pPr marL="0" indent="363538" algn="just">
              <a:spcBef>
                <a:spcPts val="0"/>
              </a:spcBef>
              <a:buNone/>
            </a:pPr>
            <a:r>
              <a:rPr lang="ru-RU" sz="240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Анализ и оценка получившихся результатов, их сравнение с замыслом дают возможность видеть пути дальнейшего развития проектной деятельности</a:t>
            </a:r>
            <a:endParaRPr lang="ru-RU" sz="24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8"/>
            <a:ext cx="8280920" cy="4525963"/>
          </a:xfrm>
        </p:spPr>
        <p:txBody>
          <a:bodyPr/>
          <a:lstStyle/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Тип проекта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исследовательски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- игровой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Возраст детей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 младшие группы ДОУ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Длительность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– одна неделя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познакомить малышей со свойствами неживой природы: камней, песка, воды и снега.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 стимулировать потребности  познания окружающего мира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 активизировать творческие способности детей 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 открыть детям свойства неживой природы 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•передать детям возможности осознания красоты и неповторимости окружающего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4741987"/>
          </a:xfrm>
        </p:spPr>
        <p:txBody>
          <a:bodyPr/>
          <a:lstStyle/>
          <a:p>
            <a:pPr marL="0" indent="365125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Ожидаемый результат:</a:t>
            </a:r>
          </a:p>
          <a:p>
            <a:pPr marL="0" lv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Сформировывать представления о свойствах неживой природы: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Песок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- сыпучий, сырой, сухой, лепится, когда влажный, меняет цвет от воды.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Камень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- твёрдый, тяжёлый, большой и маленький, из него можно построить различные сооружения.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– источник жизни на Земле. Она бывает тёплая, прозрачная, холодная, чистая, грязная, но без неё всё живое погибнет.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Снег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– это  твердая вода (одно из состояний воды). Он держит форму, тает в теплом помещении, превращается в воду.)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Сформировывать умение действовать с  предметами (переливать , наливать воду, набирать песок  в сито, накладывать в форму снег и т.д. )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Добиваться активного участия большего количества детей.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Вызвать интерес к исследовательской деятельности.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Воспитывать любовь к окружающему миру.</a:t>
            </a:r>
          </a:p>
          <a:p>
            <a:pPr marL="0" indent="363538" algn="just">
              <a:buNone/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Группа №3 - «Игры с водой»</a:t>
            </a:r>
            <a:b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«Водичка-водичка…»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10107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2633"/>
          <a:stretch>
            <a:fillRect/>
          </a:stretch>
        </p:blipFill>
        <p:spPr>
          <a:xfrm>
            <a:off x="539552" y="1833780"/>
            <a:ext cx="3600400" cy="2747347"/>
          </a:xfrm>
        </p:spPr>
      </p:pic>
      <p:pic>
        <p:nvPicPr>
          <p:cNvPr id="6" name="Содержимое 5" descr="P101071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586536" y="1888728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«Полив комнатных растений»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10107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2704"/>
            <a:ext cx="4038600" cy="2692400"/>
          </a:xfrm>
        </p:spPr>
      </p:pic>
      <p:pic>
        <p:nvPicPr>
          <p:cNvPr id="6" name="Содержимое 5" descr="P10107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696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«Море волнуется…»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10106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4038600" cy="2692400"/>
          </a:xfrm>
        </p:spPr>
      </p:pic>
      <p:pic>
        <p:nvPicPr>
          <p:cNvPr id="6" name="Содержимое 5" descr="P10106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«Тонет, не тонет…»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10107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4038600" cy="2692400"/>
          </a:xfrm>
        </p:spPr>
      </p:pic>
      <p:pic>
        <p:nvPicPr>
          <p:cNvPr id="6" name="Содержимое 5" descr="P10107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«Мы – капитаны!»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10106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2692400"/>
          </a:xfrm>
        </p:spPr>
      </p:pic>
      <p:pic>
        <p:nvPicPr>
          <p:cNvPr id="6" name="Содержимое 5" descr="P10106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«Веселые гусята»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10107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2692400"/>
          </a:xfrm>
        </p:spPr>
      </p:pic>
      <p:pic>
        <p:nvPicPr>
          <p:cNvPr id="6" name="Содержимое 5" descr="P10107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5311</TotalTime>
  <Words>257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 Проект в образовательной области «Познание» Развитие мелкой моторики детей раннего возраста</vt:lpstr>
      <vt:lpstr>Слайд 2</vt:lpstr>
      <vt:lpstr>Слайд 3</vt:lpstr>
      <vt:lpstr>Группа №3 - «Игры с водой»  «Водичка-водичка…»</vt:lpstr>
      <vt:lpstr>«Полив комнатных растений»</vt:lpstr>
      <vt:lpstr>«Море волнуется…»</vt:lpstr>
      <vt:lpstr>«Тонет, не тонет…»</vt:lpstr>
      <vt:lpstr>«Мы – капитаны!»</vt:lpstr>
      <vt:lpstr> «Веселые гусята» </vt:lpstr>
      <vt:lpstr>Заключение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778</cp:revision>
  <dcterms:created xsi:type="dcterms:W3CDTF">2010-05-23T14:28:12Z</dcterms:created>
  <dcterms:modified xsi:type="dcterms:W3CDTF">2015-01-04T18:33:52Z</dcterms:modified>
</cp:coreProperties>
</file>