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4" r:id="rId4"/>
    <p:sldId id="275" r:id="rId5"/>
    <p:sldId id="276" r:id="rId6"/>
    <p:sldId id="277" r:id="rId7"/>
    <p:sldId id="287" r:id="rId8"/>
    <p:sldId id="288" r:id="rId9"/>
    <p:sldId id="292" r:id="rId10"/>
    <p:sldId id="290" r:id="rId11"/>
    <p:sldId id="291" r:id="rId12"/>
    <p:sldId id="293" r:id="rId13"/>
    <p:sldId id="28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38" autoAdjust="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02B0-E121-445D-B4BB-56500120C92B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93F9-3D17-4A02-8D0E-FC9F0D55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123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3F9-3D17-4A02-8D0E-FC9F0D55FA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866" y="5341920"/>
            <a:ext cx="30641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воспитатель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Колычева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Н.А.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 детский сад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362124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Предпочитает  плоды рябины, шиповника, а так же семечки подсолнуха.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80526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Любит несоленое сало, мясо, семечки подсолнуха,</a:t>
            </a:r>
          </a:p>
          <a:p>
            <a:r>
              <a:rPr lang="ru-RU" dirty="0" smtClean="0"/>
              <a:t>тыквы, арбуза, дыни.</a:t>
            </a:r>
            <a:endParaRPr lang="ru-RU" dirty="0"/>
          </a:p>
        </p:txBody>
      </p:sp>
      <p:pic>
        <p:nvPicPr>
          <p:cNvPr id="7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52028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700001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5796136" y="220486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Охотно клюет семена подсолнечника и белые</a:t>
            </a:r>
          </a:p>
          <a:p>
            <a:r>
              <a:rPr lang="ru-RU" dirty="0" smtClean="0"/>
              <a:t>хлебные крошки.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Любимая пища: шишки, </a:t>
            </a:r>
          </a:p>
          <a:p>
            <a:r>
              <a:rPr lang="ru-RU" dirty="0" smtClean="0"/>
              <a:t>хвойные семена, </a:t>
            </a:r>
          </a:p>
          <a:p>
            <a:r>
              <a:rPr lang="ru-RU" dirty="0" smtClean="0"/>
              <a:t>семена сорняков.</a:t>
            </a:r>
            <a:endParaRPr lang="ru-RU" dirty="0"/>
          </a:p>
        </p:txBody>
      </p:sp>
      <p:pic>
        <p:nvPicPr>
          <p:cNvPr id="11" name="Picture 5" descr="C:\Users\Саша\Desktop\0_26259_7c81f8e7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89040"/>
            <a:ext cx="2636158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59832" y="2708920"/>
            <a:ext cx="25922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они едят 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7142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95536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Очень любит семена </a:t>
            </a:r>
          </a:p>
          <a:p>
            <a:r>
              <a:rPr lang="ru-RU" dirty="0" smtClean="0"/>
              <a:t>подсолнуха, хлеб, сдобу, крупу.</a:t>
            </a:r>
            <a:endParaRPr lang="ru-RU" dirty="0"/>
          </a:p>
        </p:txBody>
      </p:sp>
      <p:pic>
        <p:nvPicPr>
          <p:cNvPr id="6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259228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4572000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Ест всё – мышей, птиц и их яйца, червей, жуков, рыбу, овощи, фрукты, сыр, творог</a:t>
            </a:r>
          </a:p>
          <a:p>
            <a:r>
              <a:rPr lang="ru-RU" dirty="0" smtClean="0"/>
              <a:t> –  Все ей сгодится !</a:t>
            </a:r>
            <a:endParaRPr lang="ru-RU" dirty="0"/>
          </a:p>
        </p:txBody>
      </p:sp>
      <p:pic>
        <p:nvPicPr>
          <p:cNvPr id="8" name="Picture 3" descr="C:\Users\Саша\Desktop\63503534980104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2736304" cy="1817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573325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 семена сосны, ели, которые достает из шишек. Любит арбузные и дынные семечки.</a:t>
            </a:r>
            <a:endParaRPr lang="ru-RU" dirty="0"/>
          </a:p>
        </p:txBody>
      </p:sp>
      <p:pic>
        <p:nvPicPr>
          <p:cNvPr id="10" name="Picture 4" descr="C:\Users\Саша\Desktop\99091_sroka_og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2792870" cy="2005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55976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Питается самой разной пищей: яйцами других птиц, насекомыми, мышами, семенами. Таскает кости у собак.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36512" y="2780928"/>
            <a:ext cx="4607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они едят 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46" y="4509120"/>
            <a:ext cx="293023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307076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 flipH="1">
            <a:off x="3131840" y="2420888"/>
            <a:ext cx="3024336" cy="187220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Четвертый лишний ?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700001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294" name="Picture 6" descr="C:\Users\Саша\Desktop\2786821-m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92896"/>
            <a:ext cx="2808312" cy="1854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61916" y="37728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4763" y="548680"/>
            <a:ext cx="7055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Берегите птиц зимой !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04864"/>
            <a:ext cx="36004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городе зимуют птицы – Галки, голуби, синицы.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Воробьи, вороны тоже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Ждут, когда мы им поможем…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149080"/>
            <a:ext cx="37444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Червяки заснули, мушки…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Пригласим мы их к кормушке !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Крошек, семечек насыплем,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Будут птички наши сыты !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помощью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пережить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0" y="871319"/>
            <a:ext cx="72728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Зимующие птицы – это птицы, которые живут с нами летом и остаются жить рядом с нами зимой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46" y="4509120"/>
            <a:ext cx="293023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307076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57142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 flipH="1">
            <a:off x="3131840" y="2420888"/>
            <a:ext cx="3024336" cy="187220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Зимующие птицы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700001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59228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 descr="C:\Users\Саша\Desktop\635035349801040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81128"/>
            <a:ext cx="2736304" cy="1817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Саша\Desktop\99091_sroka_og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962" y="404664"/>
            <a:ext cx="2792870" cy="2005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Саша\Desktop\0_26259_7c81f8e7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509120"/>
            <a:ext cx="2636158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tumblr_m19fxdDh7P1r5bkvpo1_12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17006341">
            <a:off x="545717" y="4227638"/>
            <a:ext cx="1653786" cy="5774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КЛЮВ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082397">
            <a:off x="48769" y="2518750"/>
            <a:ext cx="1653786" cy="5774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ГОЛОВА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2672984" flipV="1">
            <a:off x="6618151" y="2447598"/>
            <a:ext cx="1653786" cy="5774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КРЫЛО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9453506" flipV="1">
            <a:off x="7198585" y="4377315"/>
            <a:ext cx="1653786" cy="5774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ХВОСТ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20020097">
            <a:off x="2310023" y="5205983"/>
            <a:ext cx="1653786" cy="5774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ЛАПЫ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8942096">
            <a:off x="1514247" y="4644492"/>
            <a:ext cx="1653786" cy="5774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ТУЛОВИЩЕ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-171400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Строение птицы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 flipH="1">
            <a:off x="2699792" y="2276872"/>
            <a:ext cx="3384376" cy="187220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Перья разных птиц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7" name="Picture 5" descr="C:\Users\Саша\Desktop\MagpieFourFeath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4913610" cy="955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Саша\Desktop\feathers_cont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1362950" cy="2770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C:\Users\Саша\Desktop\woodpecker-feathers-one-bir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24328" y="3789040"/>
            <a:ext cx="129614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C:\Users\Саша\Desktop\писчее голубь1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509120"/>
            <a:ext cx="1868835" cy="1868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 descr="C:\Users\Саша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514850"/>
            <a:ext cx="1834480" cy="183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C:\Users\Саша\Desktop\clipart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4664"/>
            <a:ext cx="1368152" cy="2607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3" name="Picture 11" descr="C:\Users\Саша\Desktop\613539theRaven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454072" y="1330905"/>
            <a:ext cx="3436659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 flipH="1">
            <a:off x="2699792" y="1988840"/>
            <a:ext cx="3384376" cy="187220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Корм для птиц</a:t>
            </a:r>
          </a:p>
        </p:txBody>
      </p:sp>
      <p:pic>
        <p:nvPicPr>
          <p:cNvPr id="4098" name="Picture 2" descr="C:\Users\Саша\Desktop\123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2736304" cy="2206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Саша\Desktop\120213175134-120328175511-p-O-semechki-podsolnu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664296" cy="1734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Саша\Desktop\_thumb_pro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267744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Саша\Desktop\sal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187220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Саша\Desktop\95424748_2__7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60648"/>
            <a:ext cx="2746027" cy="2160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Саша\Desktop\31f673666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5" y="3861049"/>
            <a:ext cx="1872207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C:\Users\Саша\Desktop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941168"/>
            <a:ext cx="1872208" cy="1269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362124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291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за птицы? Не синицы.</a:t>
            </a:r>
            <a:br>
              <a:rPr lang="ru-RU" dirty="0" smtClean="0"/>
            </a:br>
            <a:r>
              <a:rPr lang="ru-RU" dirty="0" smtClean="0"/>
              <a:t>Грудка алая, горит…</a:t>
            </a:r>
            <a:br>
              <a:rPr lang="ru-RU" dirty="0" smtClean="0"/>
            </a:br>
            <a:r>
              <a:rPr lang="ru-RU" dirty="0" smtClean="0"/>
              <a:t>На снегу  уселись птицы</a:t>
            </a:r>
            <a:br>
              <a:rPr lang="ru-RU" dirty="0" smtClean="0"/>
            </a:br>
            <a:r>
              <a:rPr lang="ru-RU" dirty="0" smtClean="0"/>
              <a:t>Эти птицы…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805264"/>
            <a:ext cx="24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Желтенькое брюшко - воробья подружка</a:t>
            </a:r>
            <a:endParaRPr lang="ru-RU" dirty="0"/>
          </a:p>
        </p:txBody>
      </p:sp>
      <p:pic>
        <p:nvPicPr>
          <p:cNvPr id="7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52028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700001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5796136" y="220486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Птичка-невеличка </a:t>
            </a:r>
          </a:p>
          <a:p>
            <a:r>
              <a:rPr lang="ru-RU" dirty="0" smtClean="0"/>
              <a:t>В сером </a:t>
            </a:r>
            <a:r>
              <a:rPr lang="ru-RU" dirty="0" err="1" smtClean="0"/>
              <a:t>армячишке</a:t>
            </a:r>
            <a:endParaRPr lang="ru-RU" dirty="0" smtClean="0"/>
          </a:p>
          <a:p>
            <a:r>
              <a:rPr lang="ru-RU" dirty="0" smtClean="0"/>
              <a:t>По дворам шныряет, Крохи собирает.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Кто зимой средь хвойных веток</a:t>
            </a:r>
            <a:br>
              <a:rPr lang="ru-RU" dirty="0" smtClean="0"/>
            </a:br>
            <a:r>
              <a:rPr lang="ru-RU" dirty="0" smtClean="0"/>
              <a:t>В феврале выводит деток?</a:t>
            </a:r>
            <a:br>
              <a:rPr lang="ru-RU" dirty="0" smtClean="0"/>
            </a:br>
            <a:r>
              <a:rPr lang="ru-RU" dirty="0" smtClean="0"/>
              <a:t>Необычный клюв - крестом,</a:t>
            </a:r>
            <a:br>
              <a:rPr lang="ru-RU" dirty="0" smtClean="0"/>
            </a:br>
            <a:r>
              <a:rPr lang="ru-RU" dirty="0" smtClean="0"/>
              <a:t>Птичку ту зовут…</a:t>
            </a:r>
            <a:endParaRPr lang="ru-RU" dirty="0"/>
          </a:p>
        </p:txBody>
      </p:sp>
      <p:pic>
        <p:nvPicPr>
          <p:cNvPr id="11" name="Picture 5" descr="C:\Users\Саша\Desktop\0_26259_7c81f8e7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89040"/>
            <a:ext cx="2636158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59832" y="2708920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7142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611560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Символ мира – это он </a:t>
            </a:r>
          </a:p>
          <a:p>
            <a:r>
              <a:rPr lang="ru-RU" dirty="0" smtClean="0"/>
              <a:t>И отличный почтальон</a:t>
            </a:r>
            <a:endParaRPr lang="ru-RU" dirty="0"/>
          </a:p>
        </p:txBody>
      </p:sp>
      <p:pic>
        <p:nvPicPr>
          <p:cNvPr id="6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259228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4572000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Окраской — сероватая, </a:t>
            </a:r>
          </a:p>
          <a:p>
            <a:r>
              <a:rPr lang="ru-RU" dirty="0" smtClean="0"/>
              <a:t>Повадкой — вороватая, </a:t>
            </a:r>
          </a:p>
          <a:p>
            <a:r>
              <a:rPr lang="ru-RU" dirty="0" smtClean="0"/>
              <a:t>Крикунья хрипловатая — Известная персона</a:t>
            </a:r>
          </a:p>
          <a:p>
            <a:r>
              <a:rPr lang="ru-RU" dirty="0" smtClean="0"/>
              <a:t>Кто она ?</a:t>
            </a:r>
            <a:endParaRPr lang="ru-RU" dirty="0"/>
          </a:p>
        </p:txBody>
      </p:sp>
      <p:pic>
        <p:nvPicPr>
          <p:cNvPr id="8" name="Picture 3" descr="C:\Users\Саша\Desktop\63503534980104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2736304" cy="1817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Кто в лесу деревья лечит:</a:t>
            </a:r>
          </a:p>
          <a:p>
            <a:r>
              <a:rPr lang="ru-RU" dirty="0" smtClean="0"/>
              <a:t>Постучит — им сразу легче?</a:t>
            </a:r>
            <a:endParaRPr lang="ru-RU" dirty="0"/>
          </a:p>
        </p:txBody>
      </p:sp>
      <p:pic>
        <p:nvPicPr>
          <p:cNvPr id="10" name="Picture 4" descr="C:\Users\Саша\Desktop\99091_sroka_og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2792870" cy="2005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55976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Кто летает, кто стрекочет –.</a:t>
            </a:r>
          </a:p>
          <a:p>
            <a:r>
              <a:rPr lang="ru-RU" dirty="0" smtClean="0"/>
              <a:t>Рассказать нам новость хочет?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780928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330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Саша</cp:lastModifiedBy>
  <cp:revision>72</cp:revision>
  <dcterms:created xsi:type="dcterms:W3CDTF">2013-11-30T07:31:00Z</dcterms:created>
  <dcterms:modified xsi:type="dcterms:W3CDTF">2014-12-27T15:11:32Z</dcterms:modified>
</cp:coreProperties>
</file>