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8" r:id="rId3"/>
    <p:sldId id="274" r:id="rId4"/>
    <p:sldId id="267" r:id="rId5"/>
    <p:sldId id="265" r:id="rId6"/>
    <p:sldId id="262" r:id="rId7"/>
    <p:sldId id="264" r:id="rId8"/>
    <p:sldId id="269" r:id="rId9"/>
    <p:sldId id="273" r:id="rId10"/>
    <p:sldId id="263" r:id="rId11"/>
    <p:sldId id="260" r:id="rId12"/>
    <p:sldId id="272" r:id="rId13"/>
    <p:sldId id="271" r:id="rId14"/>
    <p:sldId id="266" r:id="rId15"/>
    <p:sldId id="270" r:id="rId16"/>
    <p:sldId id="261" r:id="rId17"/>
    <p:sldId id="276" r:id="rId18"/>
    <p:sldId id="277" r:id="rId19"/>
    <p:sldId id="275" r:id="rId20"/>
    <p:sldId id="279" r:id="rId21"/>
    <p:sldId id="278" r:id="rId22"/>
    <p:sldId id="282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03E257-32E3-4DFF-9649-1ED0145B806E}">
          <p14:sldIdLst>
            <p14:sldId id="281"/>
            <p14:sldId id="268"/>
            <p14:sldId id="274"/>
            <p14:sldId id="267"/>
            <p14:sldId id="265"/>
          </p14:sldIdLst>
        </p14:section>
        <p14:section name="Раздел без заголовка" id="{462D66C3-6B2A-4EDD-9EB3-96C545687AE1}">
          <p14:sldIdLst>
            <p14:sldId id="262"/>
            <p14:sldId id="264"/>
            <p14:sldId id="269"/>
            <p14:sldId id="273"/>
            <p14:sldId id="263"/>
            <p14:sldId id="260"/>
            <p14:sldId id="272"/>
            <p14:sldId id="271"/>
            <p14:sldId id="266"/>
            <p14:sldId id="270"/>
            <p14:sldId id="261"/>
            <p14:sldId id="276"/>
            <p14:sldId id="277"/>
            <p14:sldId id="275"/>
            <p14:sldId id="279"/>
            <p14:sldId id="27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716C-9464-4234-B867-32C8FA20C77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B236-8CE4-4F06-8199-FE4B93053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5" y="357166"/>
            <a:ext cx="8143932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317" y="6131502"/>
            <a:ext cx="342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Мороз Светлана Александровна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09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0" y="357166"/>
            <a:ext cx="8143932" cy="6192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60212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Жук - </a:t>
            </a:r>
            <a:r>
              <a:rPr lang="ru-RU" sz="2000" b="1" i="1" dirty="0" smtClean="0"/>
              <a:t>носорог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388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Черен, да не ворон, </a:t>
            </a:r>
          </a:p>
          <a:p>
            <a:r>
              <a:rPr lang="ru-RU" b="1" dirty="0"/>
              <a:t>рогат, да не бык, </a:t>
            </a:r>
          </a:p>
          <a:p>
            <a:r>
              <a:rPr lang="ru-RU" b="1" dirty="0"/>
              <a:t>шесть ног без копыт; </a:t>
            </a:r>
          </a:p>
          <a:p>
            <a:r>
              <a:rPr lang="ru-RU" b="1" dirty="0"/>
              <a:t>летит – воет, </a:t>
            </a:r>
          </a:p>
          <a:p>
            <a:r>
              <a:rPr lang="ru-RU" b="1" dirty="0"/>
              <a:t>падет – землю роет.</a:t>
            </a:r>
          </a:p>
          <a:p>
            <a:r>
              <a:rPr lang="ru-RU" b="1" dirty="0"/>
              <a:t>Ответ (Жук)</a:t>
            </a:r>
          </a:p>
        </p:txBody>
      </p:sp>
    </p:spTree>
    <p:extLst>
      <p:ext uri="{BB962C8B-B14F-4D97-AF65-F5344CB8AC3E}">
        <p14:creationId xmlns:p14="http://schemas.microsoft.com/office/powerpoint/2010/main" val="24848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8" y="357166"/>
            <a:ext cx="8143932" cy="6143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509540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На поляне возле ёлок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Дом построен из иголок.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За травой не виден он,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А жильцов в нём миллион.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 (Муравьи)</a:t>
            </a:r>
          </a:p>
        </p:txBody>
      </p:sp>
    </p:spTree>
    <p:extLst>
      <p:ext uri="{BB962C8B-B14F-4D97-AF65-F5344CB8AC3E}">
        <p14:creationId xmlns:p14="http://schemas.microsoft.com/office/powerpoint/2010/main" val="20253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82793"/>
            <a:ext cx="8155099" cy="6143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3497" y="502116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Нос долог, голос тонок,</a:t>
            </a:r>
          </a:p>
          <a:p>
            <a:r>
              <a:rPr lang="ru-RU" b="1" dirty="0"/>
              <a:t>Летит – кричит, сядет – молчит.</a:t>
            </a:r>
          </a:p>
          <a:p>
            <a:r>
              <a:rPr lang="ru-RU" b="1" dirty="0"/>
              <a:t>Цари его боятся, короли страшатся,</a:t>
            </a:r>
          </a:p>
          <a:p>
            <a:r>
              <a:rPr lang="ru-RU" b="1" dirty="0"/>
              <a:t>Кто его убьет, тот свою кровь прольет.</a:t>
            </a:r>
          </a:p>
          <a:p>
            <a:r>
              <a:rPr lang="ru-RU" b="1" dirty="0"/>
              <a:t>Ответ (Комар)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55" y="426260"/>
            <a:ext cx="401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Самого не видно, а песню слышно; </a:t>
            </a:r>
          </a:p>
          <a:p>
            <a:r>
              <a:rPr lang="ru-RU" b="1" i="1" dirty="0"/>
              <a:t>Летит, пищит, случай не упустит: </a:t>
            </a:r>
          </a:p>
          <a:p>
            <a:r>
              <a:rPr lang="ru-RU" b="1" i="1" dirty="0"/>
              <a:t>Сядет и укусит.</a:t>
            </a:r>
          </a:p>
          <a:p>
            <a:r>
              <a:rPr lang="ru-RU" b="1" i="1" dirty="0"/>
              <a:t>Ответ (Комар)</a:t>
            </a:r>
          </a:p>
        </p:txBody>
      </p:sp>
    </p:spTree>
    <p:extLst>
      <p:ext uri="{BB962C8B-B14F-4D97-AF65-F5344CB8AC3E}">
        <p14:creationId xmlns:p14="http://schemas.microsoft.com/office/powerpoint/2010/main" val="13749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57165"/>
            <a:ext cx="8215370" cy="61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4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3339" y="52185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На лугу живёт скрипач, </a:t>
            </a:r>
          </a:p>
          <a:p>
            <a:r>
              <a:rPr lang="ru-RU" b="1" i="1" dirty="0"/>
              <a:t>Носит фрак и ходит вскачь.</a:t>
            </a:r>
          </a:p>
          <a:p>
            <a:r>
              <a:rPr lang="ru-RU" b="1" i="1" dirty="0"/>
              <a:t>Ответ (Кузнечик)</a:t>
            </a:r>
          </a:p>
        </p:txBody>
      </p:sp>
    </p:spTree>
    <p:extLst>
      <p:ext uri="{BB962C8B-B14F-4D97-AF65-F5344CB8AC3E}">
        <p14:creationId xmlns:p14="http://schemas.microsoft.com/office/powerpoint/2010/main" val="5155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28604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Домовитая хозяйка 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 Пролетела над лужайкой, 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Похлопочет над цветком - 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Он поделится медком.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Ответ (Пчела)</a:t>
            </a:r>
          </a:p>
        </p:txBody>
      </p:sp>
    </p:spTree>
    <p:extLst>
      <p:ext uri="{BB962C8B-B14F-4D97-AF65-F5344CB8AC3E}">
        <p14:creationId xmlns:p14="http://schemas.microsoft.com/office/powerpoint/2010/main" val="20715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84326"/>
            <a:ext cx="8143932" cy="61165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84326"/>
            <a:ext cx="8215370" cy="6116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716" y="40642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Кто над нами вверх ногами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 Ходит - не страшится,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Упасть не боится,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целый день летает,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Всем надоедает?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 (Муха)</a:t>
            </a:r>
          </a:p>
        </p:txBody>
      </p:sp>
    </p:spTree>
    <p:extLst>
      <p:ext uri="{BB962C8B-B14F-4D97-AF65-F5344CB8AC3E}">
        <p14:creationId xmlns:p14="http://schemas.microsoft.com/office/powerpoint/2010/main" val="22379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Голубой </a:t>
            </a:r>
            <a:r>
              <a:rPr lang="ru-RU" b="1" dirty="0" err="1"/>
              <a:t>аэропланчик</a:t>
            </a:r>
            <a:r>
              <a:rPr lang="ru-RU" b="1" dirty="0"/>
              <a:t> </a:t>
            </a:r>
          </a:p>
          <a:p>
            <a:r>
              <a:rPr lang="ru-RU" b="1" dirty="0"/>
              <a:t> Сел на белый одуванчик.</a:t>
            </a:r>
          </a:p>
          <a:p>
            <a:r>
              <a:rPr lang="ru-RU" b="1" dirty="0"/>
              <a:t>Ответ (Стрекоза)</a:t>
            </a:r>
          </a:p>
        </p:txBody>
      </p:sp>
    </p:spTree>
    <p:extLst>
      <p:ext uri="{BB962C8B-B14F-4D97-AF65-F5344CB8AC3E}">
        <p14:creationId xmlns:p14="http://schemas.microsoft.com/office/powerpoint/2010/main" val="37441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5" y="357166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3" y="357166"/>
            <a:ext cx="8143933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87"/>
            <a:ext cx="8143931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48532"/>
            <a:ext cx="8143932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8532"/>
            <a:ext cx="8143932" cy="6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7991688" cy="6143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67930156f578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000636"/>
            <a:ext cx="1714500" cy="1666875"/>
          </a:xfrm>
          <a:prstGeom prst="rect">
            <a:avLst/>
          </a:prstGeom>
        </p:spPr>
      </p:pic>
      <p:pic>
        <p:nvPicPr>
          <p:cNvPr id="6" name="Рисунок 5" descr="tani1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1857388" cy="1671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3" y="361440"/>
            <a:ext cx="8143932" cy="6143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48680"/>
            <a:ext cx="3423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Не жужжу, когда сижу,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Не жужжу, когда хожу,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Не жужжу, когда тружусь,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А жужжу, когда кружусь.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Ответ (Жук)</a:t>
            </a:r>
          </a:p>
        </p:txBody>
      </p:sp>
    </p:spTree>
    <p:extLst>
      <p:ext uri="{BB962C8B-B14F-4D97-AF65-F5344CB8AC3E}">
        <p14:creationId xmlns:p14="http://schemas.microsoft.com/office/powerpoint/2010/main" val="28985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361aa7be6a65daaefdb2c7abaf2bbe99f6"/>
</p:tagLst>
</file>

<file path=ppt/theme/theme1.xml><?xml version="1.0" encoding="utf-8"?>
<a:theme xmlns:a="http://schemas.openxmlformats.org/drawingml/2006/main" name="grass_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grass_shablon</Template>
  <TotalTime>65</TotalTime>
  <Words>219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grass_shablon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GGGic230</dc:creator>
  <cp:lastModifiedBy>GGGic230</cp:lastModifiedBy>
  <cp:revision>7</cp:revision>
  <dcterms:created xsi:type="dcterms:W3CDTF">2015-01-04T18:43:21Z</dcterms:created>
  <dcterms:modified xsi:type="dcterms:W3CDTF">2015-01-04T19:48:36Z</dcterms:modified>
</cp:coreProperties>
</file>