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2C909C5-DA86-4FDE-9687-AAAC60435AD4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82F5CA8-0BF3-43A3-B2EA-EE0F78646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09C5-DA86-4FDE-9687-AAAC60435AD4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5CA8-0BF3-43A3-B2EA-EE0F78646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09C5-DA86-4FDE-9687-AAAC60435AD4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5CA8-0BF3-43A3-B2EA-EE0F78646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C909C5-DA86-4FDE-9687-AAAC60435AD4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82F5CA8-0BF3-43A3-B2EA-EE0F78646A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2C909C5-DA86-4FDE-9687-AAAC60435AD4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82F5CA8-0BF3-43A3-B2EA-EE0F78646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09C5-DA86-4FDE-9687-AAAC60435AD4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5CA8-0BF3-43A3-B2EA-EE0F78646A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09C5-DA86-4FDE-9687-AAAC60435AD4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5CA8-0BF3-43A3-B2EA-EE0F78646A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C909C5-DA86-4FDE-9687-AAAC60435AD4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2F5CA8-0BF3-43A3-B2EA-EE0F78646A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09C5-DA86-4FDE-9687-AAAC60435AD4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5CA8-0BF3-43A3-B2EA-EE0F78646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C909C5-DA86-4FDE-9687-AAAC60435AD4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82F5CA8-0BF3-43A3-B2EA-EE0F78646A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C909C5-DA86-4FDE-9687-AAAC60435AD4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2F5CA8-0BF3-43A3-B2EA-EE0F78646A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2C909C5-DA86-4FDE-9687-AAAC60435AD4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2F5CA8-0BF3-43A3-B2EA-EE0F78646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908720"/>
            <a:ext cx="6172200" cy="2088232"/>
          </a:xfrm>
        </p:spPr>
        <p:txBody>
          <a:bodyPr>
            <a:normAutofit/>
          </a:bodyPr>
          <a:lstStyle/>
          <a:p>
            <a:r>
              <a:rPr lang="ru-RU" sz="4400" i="1" dirty="0">
                <a:solidFill>
                  <a:srgbClr val="FF0000"/>
                </a:solidFill>
                <a:latin typeface="Arial Black" pitchFamily="34" charset="0"/>
              </a:rPr>
              <a:t>«Слушаем сказку!»</a:t>
            </a:r>
            <a:br>
              <a:rPr lang="ru-RU" sz="4400" i="1" dirty="0">
                <a:solidFill>
                  <a:srgbClr val="FF0000"/>
                </a:solidFill>
                <a:latin typeface="Arial Black" pitchFamily="34" charset="0"/>
              </a:rPr>
            </a:br>
            <a:endParaRPr lang="ru-RU" sz="4400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Подготовила</a:t>
            </a:r>
          </a:p>
          <a:p>
            <a:pPr algn="ctr"/>
            <a:r>
              <a:rPr lang="ru-RU" dirty="0" smtClean="0"/>
              <a:t>Воспитатель </a:t>
            </a:r>
            <a:r>
              <a:rPr lang="ru-RU" dirty="0" smtClean="0"/>
              <a:t>МБДОУ ЦРР д/с №</a:t>
            </a:r>
            <a:r>
              <a:rPr lang="ru-RU" smtClean="0"/>
              <a:t>21 Довгаль</a:t>
            </a:r>
            <a:r>
              <a:rPr lang="ru-RU" dirty="0" smtClean="0"/>
              <a:t> </a:t>
            </a:r>
            <a:r>
              <a:rPr lang="ru-RU" dirty="0" smtClean="0"/>
              <a:t>К.А.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55620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3010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«</a:t>
            </a:r>
            <a:r>
              <a:rPr lang="ru-RU" dirty="0">
                <a:solidFill>
                  <a:srgbClr val="0070C0"/>
                </a:solidFill>
              </a:rPr>
              <a:t>Жили - были дед и баба, и была у них …</a:t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Снесла она яичко, не простое, золотое…»</a:t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1412776"/>
            <a:ext cx="7272808" cy="5184576"/>
          </a:xfrm>
        </p:spPr>
      </p:pic>
    </p:spTree>
    <p:extLst>
      <p:ext uri="{BB962C8B-B14F-4D97-AF65-F5344CB8AC3E}">
        <p14:creationId xmlns:p14="http://schemas.microsoft.com/office/powerpoint/2010/main" xmlns="" val="824612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«Посадил </a:t>
            </a:r>
            <a:r>
              <a:rPr lang="ru-RU" dirty="0" smtClean="0">
                <a:solidFill>
                  <a:srgbClr val="0070C0"/>
                </a:solidFill>
              </a:rPr>
              <a:t>дед…..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Выросла она большая пребольшая…»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1700808"/>
            <a:ext cx="6768752" cy="4680520"/>
          </a:xfrm>
        </p:spPr>
      </p:pic>
    </p:spTree>
    <p:extLst>
      <p:ext uri="{BB962C8B-B14F-4D97-AF65-F5344CB8AC3E}">
        <p14:creationId xmlns:p14="http://schemas.microsoft.com/office/powerpoint/2010/main" xmlns="" val="3285917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«…Сел медведь на крышу, да и раздавил его,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Еле успели все звери из него выскочить…»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1628800"/>
            <a:ext cx="6336704" cy="4475137"/>
          </a:xfrm>
        </p:spPr>
      </p:pic>
    </p:spTree>
    <p:extLst>
      <p:ext uri="{BB962C8B-B14F-4D97-AF65-F5344CB8AC3E}">
        <p14:creationId xmlns:p14="http://schemas.microsoft.com/office/powerpoint/2010/main" xmlns="" val="1105395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«…Вдруг навстречу ему лиса «Здравствуй, дружок! Какой ты хорошенький» А он ей сразу песенку петь…»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484784"/>
            <a:ext cx="7632848" cy="4752528"/>
          </a:xfrm>
        </p:spPr>
      </p:pic>
    </p:spTree>
    <p:extLst>
      <p:ext uri="{BB962C8B-B14F-4D97-AF65-F5344CB8AC3E}">
        <p14:creationId xmlns:p14="http://schemas.microsoft.com/office/powerpoint/2010/main" xmlns="" val="3349913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«…Вдруг навстречу ему лиса «Здравствуй, дружок! Какой ты хорошенький» А он ей сразу песенку петь…»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916832"/>
            <a:ext cx="6624736" cy="4320480"/>
          </a:xfrm>
        </p:spPr>
      </p:pic>
    </p:spTree>
    <p:extLst>
      <p:ext uri="{BB962C8B-B14F-4D97-AF65-F5344CB8AC3E}">
        <p14:creationId xmlns:p14="http://schemas.microsoft.com/office/powerpoint/2010/main" xmlns="" val="1440369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«… Побежала сестрица дальше. Видит яблонька стоит. </a:t>
            </a:r>
            <a:br>
              <a:rPr lang="ru-RU" dirty="0"/>
            </a:br>
            <a:r>
              <a:rPr lang="ru-RU" dirty="0"/>
              <a:t>«Яблонька, скажи, куда гуси полетели?»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1960562"/>
            <a:ext cx="7128792" cy="4492774"/>
          </a:xfrm>
        </p:spPr>
      </p:pic>
    </p:spTree>
    <p:extLst>
      <p:ext uri="{BB962C8B-B14F-4D97-AF65-F5344CB8AC3E}">
        <p14:creationId xmlns:p14="http://schemas.microsoft.com/office/powerpoint/2010/main" xmlns="" val="610453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</TotalTime>
  <Words>80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«Слушаем сказку!» </vt:lpstr>
      <vt:lpstr> «Жили - были дед и баба, и была у них … Снесла она яичко, не простое, золотое…» </vt:lpstr>
      <vt:lpstr>«Посадил дед….. Выросла она большая пребольшая…» </vt:lpstr>
      <vt:lpstr>«…Сел медведь на крышу, да и раздавил его,  Еле успели все звери из него выскочить…» </vt:lpstr>
      <vt:lpstr>«…Вдруг навстречу ему лиса «Здравствуй, дружок! Какой ты хорошенький» А он ей сразу песенку петь…» </vt:lpstr>
      <vt:lpstr>«…Вдруг навстречу ему лиса «Здравствуй, дружок! Какой ты хорошенький» А он ей сразу песенку петь…» </vt:lpstr>
      <vt:lpstr>«… Побежала сестрица дальше. Видит яблонька стоит.  «Яблонька, скажи, куда гуси полетели?» 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«Слушаем сказку!»</dc:title>
  <dc:creator>777</dc:creator>
  <cp:lastModifiedBy>admin</cp:lastModifiedBy>
  <cp:revision>4</cp:revision>
  <dcterms:created xsi:type="dcterms:W3CDTF">2014-08-29T09:22:53Z</dcterms:created>
  <dcterms:modified xsi:type="dcterms:W3CDTF">2014-09-03T13:53:59Z</dcterms:modified>
</cp:coreProperties>
</file>