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sldIdLst>
    <p:sldId id="265" r:id="rId3"/>
    <p:sldId id="256" r:id="rId4"/>
    <p:sldId id="266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2C43-998A-4EDC-949E-FD5F2EC2EC85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2BC20-4DBD-43CD-8DC7-A2AFE3AF61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75856" y="2348881"/>
            <a:ext cx="3240360" cy="4149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835696" y="1124744"/>
            <a:ext cx="5616624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t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ДИДАКТИК УЕН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t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КҮЛМӘК ТЕГӘБЕЗ</a:t>
            </a:r>
            <a:endParaRPr lang="ru-RU" sz="4000" b="1" dirty="0" smtClean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683568" y="728990"/>
            <a:ext cx="7704856" cy="51551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t-RU" sz="2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ДИДАКТИК УЕН “</a:t>
            </a: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КҮЛМӘК ТЕГӘБЕЗ”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Максат:</a:t>
            </a: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1. Балаларның бәйләнешле сөйләм телен ,логик фикерләвен үстерү, кием-салымның өлешләре исемнәрен белүне ныгыту</a:t>
            </a:r>
            <a:r>
              <a:rPr lang="tt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2.Ательеда эшләүче кешеләрнең профессияләре белән танышу, хезмәт кешесенә хөрмәт хисләре тәрбияләү.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Җиһазлау:</a:t>
            </a: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күлмәк өлгеләре (җиң, итәк, яка, түше, бала итәге һ.б.)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Уен   барышы: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Зәңгәр ,сары, кызыл,  яшел төстәге картоннан 4 күлмәк һәм күлмәк өлгеләре  әзерләнгән. Бу дидактик уенда балалар күлмәк өлгеләреннән “күлмәкләр тегәләр”. Күлмәкләрнең төсләрен һәм өлешләренең исемнәрен әйтәләр.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Уенның кагыйдәләре: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1.Уенда 4 ялгыз яки 4 бала парлашып уйныйлар.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t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2. Парлашып  уйнаганда парлар арасында ярыш оештырырга мөмкин.</a:t>
            </a:r>
            <a:endParaRPr kumimoji="0" lang="tt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Эдурд\Desktop\УМК игры\P318000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59632" y="1268760"/>
            <a:ext cx="660073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120</Words>
  <Application>Microsoft Office PowerPoint</Application>
  <PresentationFormat>Экран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Поток</vt:lpstr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Эдурд</dc:creator>
  <cp:lastModifiedBy>Эдурд</cp:lastModifiedBy>
  <cp:revision>29</cp:revision>
  <dcterms:created xsi:type="dcterms:W3CDTF">2014-03-14T17:34:55Z</dcterms:created>
  <dcterms:modified xsi:type="dcterms:W3CDTF">2014-10-10T12:35:56Z</dcterms:modified>
</cp:coreProperties>
</file>