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4A5E-8C4D-4023-88F9-217A0E9C459F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A0A3-B164-464D-A322-263C5C5A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0728"/>
            <a:ext cx="720080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ДИДАКТИК УЕН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“ЯШЕЛЧӘЛӘР ҺӘМ ҖИЛӘК-ҖИМЕШЛӘР”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Максат: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балаларның бәйләнешле сөйләм телен, логик фикерләвен үстерү, җиләк-җимеш</a:t>
            </a:r>
            <a:r>
              <a:rPr kumimoji="0" lang="tt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һәм яшелчәләрнең исемнәрен, кайда үсүләрен белүне ныгыту; сүз байлыгын арттыру.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Җиһазлау: </a:t>
            </a:r>
            <a:r>
              <a:rPr kumimoji="0" lang="tt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җиләк-җимеш</a:t>
            </a:r>
            <a:r>
              <a:rPr kumimoji="0" lang="tt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һәм яшелчәләр рәсемнәре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t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Төшерелгән кечкенә карточкалар; сад-бакча һәм бакча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t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рәсемнәре төшерелгән 2 зур карточка.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Уен   барышы: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Бу уенда 1-2 бала уйный. </a:t>
            </a:r>
            <a:r>
              <a:rPr lang="tt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 яшелчәләрнең һәм җиләк-җимешләрнең кайда үсүе һәм аларның сыйфатлары турында сөйлиләр. Мәсәлән: бу кишер, ул бакчада үсә. Кишер тәмле, баллы.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1700808"/>
            <a:ext cx="2178595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2016224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717032"/>
            <a:ext cx="2160240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717032"/>
            <a:ext cx="2232248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32656"/>
            <a:ext cx="2232248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2088232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05064"/>
            <a:ext cx="2160240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3933056"/>
            <a:ext cx="2088232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548680"/>
            <a:ext cx="2088232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988840"/>
            <a:ext cx="2376264" cy="20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7"/>
            <a:ext cx="1649638" cy="151216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404664"/>
            <a:ext cx="1649637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404664"/>
            <a:ext cx="1656184" cy="1518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2060848"/>
            <a:ext cx="1584176" cy="145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11760" y="2204864"/>
            <a:ext cx="1571083" cy="1440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screen"/>
          <a:srcRect b="-399"/>
          <a:stretch>
            <a:fillRect/>
          </a:stretch>
        </p:blipFill>
        <p:spPr bwMode="auto">
          <a:xfrm>
            <a:off x="6588224" y="404664"/>
            <a:ext cx="1662730" cy="1524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1560" y="3933056"/>
            <a:ext cx="1728192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39952" y="2204864"/>
            <a:ext cx="1656184" cy="1518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12160" y="2276872"/>
            <a:ext cx="1512168" cy="1386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83768" y="3933056"/>
            <a:ext cx="1800200" cy="1650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499992" y="3933056"/>
            <a:ext cx="1728192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444208" y="3933056"/>
            <a:ext cx="1872208" cy="1719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87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Эдурд</dc:creator>
  <cp:lastModifiedBy>Эдурд</cp:lastModifiedBy>
  <cp:revision>5</cp:revision>
  <dcterms:created xsi:type="dcterms:W3CDTF">2014-10-10T12:27:38Z</dcterms:created>
  <dcterms:modified xsi:type="dcterms:W3CDTF">2014-10-10T12:49:31Z</dcterms:modified>
</cp:coreProperties>
</file>