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832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>ГБОУ города Москвы детский сад № 1046</a:t>
            </a:r>
            <a:r>
              <a:rPr lang="ru-RU" b="1" dirty="0">
                <a:effectLst/>
              </a:rPr>
              <a:t>	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406640" cy="43924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3600" b="1" dirty="0"/>
              <a:t>Н</a:t>
            </a:r>
            <a:r>
              <a:rPr lang="ru-RU" sz="3600" b="1" dirty="0" smtClean="0"/>
              <a:t>еделя </a:t>
            </a:r>
            <a:r>
              <a:rPr lang="ru-RU" sz="3600" b="1" dirty="0"/>
              <a:t>«Зимние игры и </a:t>
            </a:r>
            <a:r>
              <a:rPr lang="ru-RU" sz="3600" b="1" dirty="0" smtClean="0"/>
              <a:t>забавы» вторая младшая группа</a:t>
            </a:r>
            <a:r>
              <a:rPr lang="ru-RU" b="1" dirty="0"/>
              <a:t>	</a:t>
            </a:r>
            <a:endParaRPr lang="ru-RU" dirty="0"/>
          </a:p>
          <a:p>
            <a:endParaRPr lang="ru-RU" dirty="0"/>
          </a:p>
          <a:p>
            <a:pPr algn="ctr"/>
            <a:r>
              <a:rPr lang="ru-RU" b="1" dirty="0" smtClean="0"/>
              <a:t>Воспитатели:</a:t>
            </a:r>
          </a:p>
          <a:p>
            <a:pPr algn="r"/>
            <a:r>
              <a:rPr lang="ru-RU" b="1" dirty="0" smtClean="0"/>
              <a:t>Журавская В.А.</a:t>
            </a:r>
          </a:p>
          <a:p>
            <a:pPr algn="r"/>
            <a:r>
              <a:rPr lang="ru-RU" b="1" dirty="0"/>
              <a:t>Черникова З.А.</a:t>
            </a:r>
          </a:p>
          <a:p>
            <a:pPr algn="ctr"/>
            <a:r>
              <a:rPr lang="ru-RU" b="1" dirty="0" smtClean="0"/>
              <a:t>Москва 2015 г</a:t>
            </a:r>
          </a:p>
        </p:txBody>
      </p:sp>
    </p:spTree>
    <p:extLst>
      <p:ext uri="{BB962C8B-B14F-4D97-AF65-F5344CB8AC3E}">
        <p14:creationId xmlns:p14="http://schemas.microsoft.com/office/powerpoint/2010/main" val="28846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С. Маршак. «Эскимосская собака»</a:t>
            </a:r>
          </a:p>
          <a:p>
            <a:r>
              <a:rPr lang="ru-RU" dirty="0"/>
              <a:t>«Лесной Мишка и проказница Мышка», латыш., обр. Ю. </a:t>
            </a:r>
            <a:r>
              <a:rPr lang="ru-RU" dirty="0" err="1"/>
              <a:t>Ванага</a:t>
            </a:r>
            <a:r>
              <a:rPr lang="ru-RU" dirty="0"/>
              <a:t>, пер. Л. Воронковой</a:t>
            </a:r>
          </a:p>
          <a:p>
            <a:r>
              <a:rPr lang="ru-RU" dirty="0"/>
              <a:t>И. Чапек. «Трудный день»</a:t>
            </a:r>
          </a:p>
          <a:p>
            <a:r>
              <a:rPr lang="ru-RU" dirty="0"/>
              <a:t>Русская народная сказка </a:t>
            </a:r>
            <a:r>
              <a:rPr lang="ru-RU" dirty="0" smtClean="0"/>
              <a:t>«</a:t>
            </a:r>
            <a:r>
              <a:rPr lang="ru-RU" smtClean="0"/>
              <a:t>Три медведя»</a:t>
            </a:r>
            <a:endParaRPr lang="ru-RU" dirty="0"/>
          </a:p>
          <a:p>
            <a:r>
              <a:rPr lang="ru-RU" dirty="0"/>
              <a:t>В. Маяковский. «Что такое хорошо и что такое плохо?»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 на прогулке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П. и. «Дойди до снежинки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 smtClean="0"/>
              <a:t>П</a:t>
            </a:r>
            <a:r>
              <a:rPr lang="ru-RU" b="1" dirty="0"/>
              <a:t>. и. «Устроим снегопад»</a:t>
            </a:r>
          </a:p>
          <a:p>
            <a:r>
              <a:rPr lang="ru-RU" b="1" dirty="0" smtClean="0"/>
              <a:t>П</a:t>
            </a:r>
            <a:r>
              <a:rPr lang="ru-RU" b="1" dirty="0"/>
              <a:t>. и. «Кто бросит дальше снежок? 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/>
              <a:t>П. и. «На санки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/>
              <a:t>П. и. «Снежная карусель»</a:t>
            </a:r>
          </a:p>
          <a:p>
            <a:r>
              <a:rPr lang="ru-RU" b="1" dirty="0" smtClean="0"/>
              <a:t>П</a:t>
            </a:r>
            <a:r>
              <a:rPr lang="ru-RU" b="1" dirty="0"/>
              <a:t>. и. «Не упади на льду! »</a:t>
            </a:r>
          </a:p>
          <a:p>
            <a:r>
              <a:rPr lang="ru-RU" b="1" dirty="0" smtClean="0"/>
              <a:t>П</a:t>
            </a:r>
            <a:r>
              <a:rPr lang="ru-RU" b="1" dirty="0"/>
              <a:t>. и. «Быстрые упряжки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 smtClean="0"/>
              <a:t>П</a:t>
            </a:r>
            <a:r>
              <a:rPr lang="ru-RU" b="1" dirty="0"/>
              <a:t>. и. — «Зайка беленький сидит»</a:t>
            </a:r>
          </a:p>
          <a:p>
            <a:r>
              <a:rPr lang="ru-RU" b="1" dirty="0" smtClean="0"/>
              <a:t>Игра </a:t>
            </a:r>
            <a:r>
              <a:rPr lang="ru-RU" b="1" dirty="0"/>
              <a:t>— «На дворе мороз и ветер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 smtClean="0"/>
              <a:t>П</a:t>
            </a:r>
            <a:r>
              <a:rPr lang="ru-RU" b="1" dirty="0"/>
              <a:t>. и. «Воробушки и автомобиль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/>
              <a:t>П. и. «Зайцы и волк»</a:t>
            </a:r>
          </a:p>
          <a:p>
            <a:r>
              <a:rPr lang="ru-RU" b="1" dirty="0" smtClean="0"/>
              <a:t>П</a:t>
            </a:r>
            <a:r>
              <a:rPr lang="ru-RU" b="1" dirty="0"/>
              <a:t>. и. «Снежинки и ветер»</a:t>
            </a:r>
          </a:p>
          <a:p>
            <a:r>
              <a:rPr lang="ru-RU" b="1" dirty="0" smtClean="0"/>
              <a:t>П</a:t>
            </a:r>
            <a:r>
              <a:rPr lang="ru-RU" b="1" dirty="0"/>
              <a:t>. и. «Мороз Красный Нос»</a:t>
            </a:r>
          </a:p>
          <a:p>
            <a:pPr marL="82296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Используемая литература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</a:t>
            </a:r>
            <a:r>
              <a:rPr lang="ru-RU" dirty="0"/>
              <a:t>. А. </a:t>
            </a:r>
            <a:r>
              <a:rPr lang="ru-RU" dirty="0" err="1"/>
              <a:t>Алябьева</a:t>
            </a:r>
            <a:r>
              <a:rPr lang="ru-RU" dirty="0"/>
              <a:t> «Нравственно – этические беседы и игры с дошкольниками». М – 2003 г.</a:t>
            </a:r>
          </a:p>
          <a:p>
            <a:r>
              <a:rPr lang="ru-RU" dirty="0"/>
              <a:t>К. Ю. Белая «Как обеспечить безопасность дошкольнику». М – 2006 г.</a:t>
            </a:r>
          </a:p>
          <a:p>
            <a:r>
              <a:rPr lang="ru-RU" dirty="0"/>
              <a:t>В. А. </a:t>
            </a:r>
            <a:r>
              <a:rPr lang="ru-RU" dirty="0" err="1"/>
              <a:t>Доскин</a:t>
            </a:r>
            <a:r>
              <a:rPr lang="ru-RU" dirty="0"/>
              <a:t>, Л. Г. Голубева «Как сохранить и укрепить здоровье ребёнка». М – 2006 г.</a:t>
            </a:r>
          </a:p>
          <a:p>
            <a:r>
              <a:rPr lang="ru-RU" dirty="0"/>
              <a:t>«От рождения до школы» Основная общеобразовательная программа дошкольного образования под редакцией Н.Е. </a:t>
            </a:r>
            <a:r>
              <a:rPr lang="ru-RU" dirty="0" err="1"/>
              <a:t>Вераксы</a:t>
            </a:r>
            <a:r>
              <a:rPr lang="ru-RU" dirty="0"/>
              <a:t>, М.А. Васильевой, Т.С. </a:t>
            </a:r>
            <a:r>
              <a:rPr lang="ru-RU" dirty="0" err="1"/>
              <a:t>Комаровой.«Мозаика</a:t>
            </a:r>
            <a:r>
              <a:rPr lang="ru-RU" dirty="0"/>
              <a:t>-Синтез», 2010.</a:t>
            </a:r>
          </a:p>
          <a:p>
            <a:r>
              <a:rPr lang="ru-RU" dirty="0" err="1"/>
              <a:t>Степаненкова</a:t>
            </a:r>
            <a:r>
              <a:rPr lang="ru-RU" dirty="0"/>
              <a:t> Э.Я. «Физическое воспитание в детском саду» Москва Мозаика-Синтез 2009г.Сивачева Л. Н. «Физкультура – это радость» (СПб Детство-Пресс,2005).</a:t>
            </a:r>
            <a:r>
              <a:rPr lang="ru-RU" dirty="0" err="1"/>
              <a:t>Лайзане</a:t>
            </a:r>
            <a:r>
              <a:rPr lang="ru-RU" dirty="0"/>
              <a:t> С. Я. Физическая культура для малышей. Просвещение,1987.Т. А Шорыгина «Осторожные сказки. Безопасность для малышей».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7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63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«Волшебные картины на снегу»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Задачи</a:t>
            </a:r>
            <a:r>
              <a:rPr lang="ru-RU" sz="2400" i="1" dirty="0"/>
              <a:t>: </a:t>
            </a:r>
            <a:r>
              <a:rPr lang="ru-RU" sz="2400" i="1" dirty="0" smtClean="0"/>
              <a:t>Развивать воображение детей. Способствовать развитию творческого потенциала детей.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77281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53448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394707"/>
            <a:ext cx="2987163" cy="224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196531"/>
            <a:ext cx="3251399" cy="243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7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«День русской народной игры и забавы»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Задачи</a:t>
            </a:r>
            <a:r>
              <a:rPr lang="ru-RU" sz="1800" i="1" dirty="0"/>
              <a:t>: Создать положительный эмоциональный настрой от совместной деятельности. Активизировать имеющиеся знания и умения детей. Закрепить знания о свойствах снега. Воспитывать желание украшать окружающий мир. Упражнять в ориентировке на местности.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3" y="2380887"/>
            <a:ext cx="2856217" cy="214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567644"/>
            <a:ext cx="2898298" cy="217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110857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18" y="4502264"/>
            <a:ext cx="3004982" cy="225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0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«Разноцветные льдинки»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Задачи</a:t>
            </a:r>
            <a:r>
              <a:rPr lang="ru-RU" sz="1800" i="1" dirty="0"/>
              <a:t>: Развить эстетические чувства. Развить художественно-творческие способности. Закрепить ранее полученные знания в разных видах деятельности. Приучать детей к совместным действиям в коллективной игре, действовать по сигналу воспитателя; упражнять в прыжках на двух ногах с продвижением вперед, формировать смелость и решительность, умение соблюдать простейшие правила в игре, тренировать речевое дыхание.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1" y="3429000"/>
            <a:ext cx="4047779" cy="303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45" y="3429000"/>
            <a:ext cx="4010929" cy="300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0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768" y="9927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«Сказочный калейдоскоп»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Задачи</a:t>
            </a:r>
            <a:r>
              <a:rPr lang="ru-RU" sz="2000" i="1" dirty="0"/>
              <a:t>: Создание эмоционально положительного настроения. Развивать интереса к сказкам, сказочным героям. Развивать воображение. Учить вести игровой диалог сообразно роли, взаимодействовать в игре в соответствии с сюжетом, договариваться, следовать игровым правилам.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348880"/>
            <a:ext cx="5580112" cy="418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764704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«День здоровья»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034096" cy="5555704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Задачи</a:t>
            </a:r>
            <a:r>
              <a:rPr lang="ru-RU" sz="2400" i="1" dirty="0"/>
              <a:t>: Доставить радость от совместных игр. Развить игровые умения детей. </a:t>
            </a:r>
            <a:r>
              <a:rPr lang="ru-RU" sz="2400" i="1" dirty="0" smtClean="0"/>
              <a:t>Развивать </a:t>
            </a:r>
            <a:r>
              <a:rPr lang="ru-RU" sz="2400" i="1" dirty="0"/>
              <a:t>ловкость и координацию движений.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840" y="1916832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28801"/>
            <a:ext cx="3651490" cy="273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855" y="4365104"/>
            <a:ext cx="3154483" cy="236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146" y="4367418"/>
            <a:ext cx="3151398" cy="236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91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71400"/>
            <a:ext cx="7498080" cy="23762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Творческая коллективная работа детей и родителей </a:t>
            </a:r>
            <a:r>
              <a:rPr lang="ru-RU" sz="3200" b="1" dirty="0">
                <a:effectLst/>
              </a:rPr>
              <a:t>«Зимние игры и забавы мальчиков и </a:t>
            </a:r>
            <a:r>
              <a:rPr lang="ru-RU" sz="3200" b="1" dirty="0" smtClean="0">
                <a:effectLst/>
              </a:rPr>
              <a:t>девочек» </a:t>
            </a:r>
            <a:r>
              <a:rPr lang="ru-RU" sz="3200" b="1" dirty="0">
                <a:effectLst/>
              </a:rPr>
              <a:t>нашей группы» 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288" y="1844824"/>
            <a:ext cx="6436104" cy="4827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6529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«Зимние игры и забавы мальчиков и девочек» нашей группы»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127" y="1447800"/>
            <a:ext cx="6674048" cy="500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9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22570" y="1065861"/>
            <a:ext cx="6441703" cy="4831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3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</TotalTime>
  <Words>551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           ГБОУ города Москвы детский сад № 1046  </vt:lpstr>
      <vt:lpstr>«Волшебные картины на снегу» </vt:lpstr>
      <vt:lpstr>«День русской народной игры и забавы» </vt:lpstr>
      <vt:lpstr>«Разноцветные льдинки» </vt:lpstr>
      <vt:lpstr>«Сказочный калейдоскоп» </vt:lpstr>
      <vt:lpstr>«День здоровья» </vt:lpstr>
      <vt:lpstr>Творческая коллективная работа детей и родителей «Зимние игры и забавы мальчиков и девочек» нашей группы» </vt:lpstr>
      <vt:lpstr>«Зимние игры и забавы мальчиков и девочек» нашей группы» </vt:lpstr>
      <vt:lpstr>Презентация PowerPoint</vt:lpstr>
      <vt:lpstr>Чтение художественной литературы</vt:lpstr>
      <vt:lpstr>Подвижные игры на прогулке</vt:lpstr>
      <vt:lpstr>Используемая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ГБОУ города Москвы детский сад № 1046  </dc:title>
  <dc:creator>Дом</dc:creator>
  <cp:lastModifiedBy>Дом</cp:lastModifiedBy>
  <cp:revision>11</cp:revision>
  <dcterms:created xsi:type="dcterms:W3CDTF">2015-01-22T13:45:45Z</dcterms:created>
  <dcterms:modified xsi:type="dcterms:W3CDTF">2015-01-28T13:10:04Z</dcterms:modified>
</cp:coreProperties>
</file>