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6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ТБЛ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060848"/>
            <a:ext cx="4146979" cy="3188431"/>
          </a:xfrm>
        </p:spPr>
      </p:pic>
      <p:pic>
        <p:nvPicPr>
          <p:cNvPr id="14" name="Содержимое 13" descr="ДСД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199" y="2132856"/>
            <a:ext cx="4342517" cy="3011745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Государственное бюджетное образовательное учреждение ВОУО ДО города Москвы Детский сад №1559</a:t>
            </a:r>
            <a:endParaRPr lang="ru-RU" sz="3200" dirty="0"/>
          </a:p>
        </p:txBody>
      </p:sp>
    </p:spTree>
  </p:cSld>
  <p:clrMapOvr>
    <a:masterClrMapping/>
  </p:clrMapOvr>
  <p:transition advTm="54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9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Содержимое 5" descr="DSC0396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Доброе утро!- солнцу и птицам.</a:t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ransition advTm="6568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87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Содержимое 5" descr="DSC0387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Доброе утро!- улыбчивым лицам Доброта живёт на свете</a:t>
            </a:r>
            <a:br>
              <a:rPr lang="ru-RU" sz="4000" dirty="0" smtClean="0"/>
            </a:br>
            <a:r>
              <a:rPr lang="ru-RU" sz="4000" dirty="0" smtClean="0"/>
              <a:t>Только в добром сердце -дети! 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advTm="6552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96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Содержимое 5" descr="DSC0397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29644"/>
            <a:ext cx="4038600" cy="302894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каждый становится добрым , доверчивым…</a:t>
            </a:r>
            <a:br>
              <a:rPr lang="ru-RU" sz="3200" dirty="0" smtClean="0"/>
            </a:br>
            <a:r>
              <a:rPr lang="ru-RU" sz="3200" dirty="0" smtClean="0"/>
              <a:t>Пусть доброе утро длится до вечера!</a:t>
            </a:r>
            <a:endParaRPr lang="ru-RU" sz="3200" dirty="0"/>
          </a:p>
        </p:txBody>
      </p:sp>
    </p:spTree>
  </p:cSld>
  <p:clrMapOvr>
    <a:masterClrMapping/>
  </p:clrMapOvr>
  <p:transition advTm="5865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4632" cy="153238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«Доброе слово!»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lvl="8"/>
            <a:endParaRPr lang="ru-RU" dirty="0" smtClean="0"/>
          </a:p>
          <a:p>
            <a:pPr marL="0" lvl="8"/>
            <a:endParaRPr lang="ru-RU" dirty="0" smtClean="0"/>
          </a:p>
          <a:p>
            <a:pPr marL="0" lvl="8"/>
            <a:r>
              <a:rPr lang="ru-RU" sz="2000" dirty="0" smtClean="0"/>
              <a:t>Цель: Учить детей способам общения между людьми.        Формировать у детей нравственно-этические нормы.</a:t>
            </a:r>
          </a:p>
          <a:p>
            <a:endParaRPr lang="ru-RU" dirty="0"/>
          </a:p>
        </p:txBody>
      </p:sp>
    </p:spTree>
  </p:cSld>
  <p:clrMapOvr>
    <a:masterClrMapping/>
  </p:clrMapOvr>
  <p:transition advTm="7878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Задачи: </a:t>
            </a:r>
          </a:p>
          <a:p>
            <a:pPr>
              <a:buNone/>
            </a:pPr>
            <a:r>
              <a:rPr lang="ru-RU" sz="2000" dirty="0" smtClean="0"/>
              <a:t>Обучающая: Обучать правилам ведения диалога, умению поддерживать беседу: правильно задавать вопросы и отвечать на них.</a:t>
            </a:r>
          </a:p>
          <a:p>
            <a:pPr>
              <a:buNone/>
            </a:pPr>
            <a:r>
              <a:rPr lang="ru-RU" sz="2000" dirty="0" smtClean="0"/>
              <a:t>Развивающая: Формировать  интонационную выразительность речи;</a:t>
            </a:r>
          </a:p>
          <a:p>
            <a:pPr>
              <a:buNone/>
            </a:pPr>
            <a:r>
              <a:rPr lang="ru-RU" sz="2000" dirty="0" smtClean="0"/>
              <a:t>Развивать коммуникативные свойства речи: умение употреблять слова приветствия и благодарности, способствовать преодолению застенчивости и скованности.</a:t>
            </a:r>
          </a:p>
          <a:p>
            <a:pPr>
              <a:buNone/>
            </a:pPr>
            <a:r>
              <a:rPr lang="ru-RU" sz="2000" dirty="0" smtClean="0"/>
              <a:t>Воспитательные: воспитывать потребность в доброжелательном  общении, необходимость в общении друг с другом; воспитывать  чувство ответственности и положительного отношения к окружающим.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1600" dirty="0" smtClean="0"/>
              <a:t>Ответственный за мероприятие: Самохина В. 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7222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85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Содержимое 5" descr="DSC0386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Мои детки, мои детки,</a:t>
            </a:r>
            <a:br>
              <a:rPr lang="ru-RU" sz="2400" dirty="0" smtClean="0"/>
            </a:br>
            <a:r>
              <a:rPr lang="ru-RU" sz="2400" dirty="0" smtClean="0"/>
              <a:t>Мои детки крепко спят,</a:t>
            </a:r>
            <a:br>
              <a:rPr lang="ru-RU" sz="2400" dirty="0" smtClean="0"/>
            </a:br>
            <a:r>
              <a:rPr lang="ru-RU" sz="2400" dirty="0" smtClean="0"/>
              <a:t>Мои детки, мои детки ,</a:t>
            </a:r>
            <a:br>
              <a:rPr lang="ru-RU" sz="2400" dirty="0" smtClean="0"/>
            </a:br>
            <a:r>
              <a:rPr lang="ru-RU" sz="2400" dirty="0" smtClean="0"/>
              <a:t>Потихонечку сопят!</a:t>
            </a:r>
            <a:endParaRPr lang="ru-RU" sz="2400" dirty="0"/>
          </a:p>
        </p:txBody>
      </p:sp>
    </p:spTree>
  </p:cSld>
  <p:clrMapOvr>
    <a:masterClrMapping/>
  </p:clrMapOvr>
  <p:transition advTm="6162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86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Содержимое 5" descr="DSC0386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16200000">
            <a:off x="4648200" y="2229644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Солнце встало! Хватит спать!</a:t>
            </a:r>
            <a:br>
              <a:rPr lang="ru-RU" sz="3600" dirty="0" smtClean="0"/>
            </a:br>
            <a:r>
              <a:rPr lang="ru-RU" sz="3600" dirty="0" smtClean="0"/>
              <a:t>Хватит спать! Пора вставать!</a:t>
            </a:r>
            <a:endParaRPr lang="ru-RU" sz="3600" dirty="0"/>
          </a:p>
        </p:txBody>
      </p:sp>
    </p:spTree>
  </p:cSld>
  <p:clrMapOvr>
    <a:masterClrMapping/>
  </p:clrMapOvr>
  <p:transition advTm="6396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87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Содержимое 5" descr="DSC0386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86246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/>
              <a:t>Поиграем мы в игру!</a:t>
            </a:r>
            <a:br>
              <a:rPr lang="ru-RU" sz="4400" dirty="0" smtClean="0"/>
            </a:br>
            <a:r>
              <a:rPr lang="ru-RU" sz="4400" dirty="0" smtClean="0"/>
              <a:t>« Не сердись, улыбнись</a:t>
            </a:r>
            <a:r>
              <a:rPr lang="ru-RU" sz="3600" dirty="0" smtClean="0"/>
              <a:t>!»</a:t>
            </a:r>
            <a:endParaRPr lang="ru-RU" sz="3600" dirty="0"/>
          </a:p>
        </p:txBody>
      </p:sp>
    </p:spTree>
  </p:cSld>
  <p:clrMapOvr>
    <a:masterClrMapping/>
  </p:clrMapOvr>
  <p:transition advTm="677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85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599" cy="3028949"/>
          </a:xfrm>
        </p:spPr>
      </p:pic>
      <p:pic>
        <p:nvPicPr>
          <p:cNvPr id="6" name="Содержимое 5" descr="DSC0396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Клоун в гости к нам пришёл!</a:t>
            </a:r>
            <a:br>
              <a:rPr lang="ru-RU" sz="2800" dirty="0" smtClean="0"/>
            </a:br>
            <a:r>
              <a:rPr lang="ru-RU" sz="2800" dirty="0" smtClean="0"/>
              <a:t>Сколько радости от встречи!</a:t>
            </a:r>
            <a:br>
              <a:rPr lang="ru-RU" sz="2800" dirty="0" smtClean="0"/>
            </a:br>
            <a:r>
              <a:rPr lang="ru-RU" sz="2800" dirty="0" smtClean="0"/>
              <a:t>Балагурит и хохочет,</a:t>
            </a:r>
            <a:br>
              <a:rPr lang="ru-RU" sz="2800" dirty="0" smtClean="0"/>
            </a:br>
            <a:r>
              <a:rPr lang="ru-RU" sz="2800" dirty="0" smtClean="0"/>
              <a:t>Поздороваться он хочет!</a:t>
            </a:r>
            <a:endParaRPr lang="ru-RU" sz="2800" dirty="0"/>
          </a:p>
        </p:txBody>
      </p:sp>
    </p:spTree>
  </p:cSld>
  <p:clrMapOvr>
    <a:masterClrMapping/>
  </p:clrMapOvr>
  <p:transition advTm="624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97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600" cy="3028949"/>
          </a:xfrm>
        </p:spPr>
      </p:pic>
      <p:pic>
        <p:nvPicPr>
          <p:cNvPr id="6" name="Содержимое 5" descr="DSC0397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Яркий, рыжий с красным носом.</a:t>
            </a:r>
            <a:br>
              <a:rPr lang="ru-RU" sz="3200" dirty="0" smtClean="0"/>
            </a:br>
            <a:r>
              <a:rPr lang="ru-RU" sz="3200" dirty="0" smtClean="0"/>
              <a:t>Задаёт он всем вопросы!</a:t>
            </a:r>
            <a:br>
              <a:rPr lang="ru-RU" sz="3200" dirty="0" smtClean="0"/>
            </a:br>
            <a:r>
              <a:rPr lang="ru-RU" sz="3200" dirty="0" smtClean="0"/>
              <a:t>Добрые слова не лень</a:t>
            </a:r>
            <a:br>
              <a:rPr lang="ru-RU" sz="3200" dirty="0" smtClean="0"/>
            </a:br>
            <a:r>
              <a:rPr lang="ru-RU" sz="3200" dirty="0" smtClean="0"/>
              <a:t>Повторять мне </a:t>
            </a:r>
            <a:r>
              <a:rPr lang="ru-RU" sz="3200" smtClean="0"/>
              <a:t>целый день!</a:t>
            </a:r>
            <a:endParaRPr lang="ru-RU" sz="3200" dirty="0"/>
          </a:p>
        </p:txBody>
      </p:sp>
    </p:spTree>
  </p:cSld>
  <p:clrMapOvr>
    <a:masterClrMapping/>
  </p:clrMapOvr>
  <p:transition advTm="6973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8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Содержимое 5" descr="DSC0386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>Придумано кем-то просто и мудро,</a:t>
            </a:r>
            <a:br>
              <a:rPr lang="ru-RU" sz="3100" dirty="0" smtClean="0"/>
            </a:br>
            <a:r>
              <a:rPr lang="ru-RU" sz="3100" dirty="0" smtClean="0"/>
              <a:t>при встречи здороваться:</a:t>
            </a:r>
            <a:br>
              <a:rPr lang="ru-RU" sz="3100" dirty="0" smtClean="0"/>
            </a:br>
            <a:r>
              <a:rPr lang="ru-RU" sz="3100" dirty="0" smtClean="0"/>
              <a:t>-Доброе утро!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advTm="7083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117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Государственное бюджетное образовательное учреждение ВОУО ДО города Москвы Детский сад №1559</vt:lpstr>
      <vt:lpstr>«Доброе слово!» </vt:lpstr>
      <vt:lpstr>Слайд 3</vt:lpstr>
      <vt:lpstr> Мои детки, мои детки, Мои детки крепко спят, Мои детки, мои детки , Потихонечку сопят!</vt:lpstr>
      <vt:lpstr>Солнце встало! Хватит спать! Хватит спать! Пора вставать!</vt:lpstr>
      <vt:lpstr> Поиграем мы в игру! « Не сердись, улыбнись!»</vt:lpstr>
      <vt:lpstr>  Клоун в гости к нам пришёл! Сколько радости от встречи! Балагурит и хохочет, Поздороваться он хочет!</vt:lpstr>
      <vt:lpstr>  Яркий, рыжий с красным носом. Задаёт он всем вопросы! Добрые слова не лень Повторять мне целый день!</vt:lpstr>
      <vt:lpstr>    Придумано кем-то просто и мудро, при встречи здороваться: -Доброе утро!  </vt:lpstr>
      <vt:lpstr>  Доброе утро!- солнцу и птицам. </vt:lpstr>
      <vt:lpstr>   Доброе утро!- улыбчивым лицам Доброта живёт на свете Только в добром сердце -дети!  </vt:lpstr>
      <vt:lpstr> И каждый становится добрым , доверчивым… Пусть доброе утро длится до вечера!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«Доброе слово!» </dc:title>
  <dc:creator>Гость</dc:creator>
  <cp:lastModifiedBy>Мироша</cp:lastModifiedBy>
  <cp:revision>26</cp:revision>
  <dcterms:created xsi:type="dcterms:W3CDTF">2012-11-22T17:14:22Z</dcterms:created>
  <dcterms:modified xsi:type="dcterms:W3CDTF">2014-10-10T17:29:13Z</dcterms:modified>
</cp:coreProperties>
</file>