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5" r:id="rId5"/>
    <p:sldId id="266" r:id="rId6"/>
    <p:sldId id="260" r:id="rId7"/>
    <p:sldId id="261" r:id="rId8"/>
    <p:sldId id="264" r:id="rId9"/>
    <p:sldId id="258" r:id="rId10"/>
    <p:sldId id="259" r:id="rId11"/>
    <p:sldId id="265" r:id="rId12"/>
    <p:sldId id="262" r:id="rId13"/>
    <p:sldId id="267" r:id="rId14"/>
    <p:sldId id="268" r:id="rId15"/>
    <p:sldId id="272" r:id="rId16"/>
    <p:sldId id="271" r:id="rId17"/>
    <p:sldId id="270" r:id="rId18"/>
    <p:sldId id="273" r:id="rId19"/>
    <p:sldId id="274" r:id="rId20"/>
  </p:sldIdLst>
  <p:sldSz cx="9144000" cy="6858000" type="screen4x3"/>
  <p:notesSz cx="6858000" cy="99456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4FE0-C913-47C5-8E52-EECB0B974469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FB07E-9EC1-438A-A4BF-BB9C368E1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45ED-A381-48F8-B875-ED66E22F76A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FDAF-A19A-4F2C-B93E-59EBE7BB7C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D7A7-7AA5-4D35-AD85-E4F902D008A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9EDF1-433C-4BF6-8F6D-ED0A32EB9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5B4-B147-4F73-99B3-14FEA998D57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0372-307E-4598-8488-45877A4A44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E1FC-0B99-4EB5-B77C-84452A05CB8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08FD-9373-46C4-9AB2-F4AC88898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3A83-FA10-4985-9468-8EA00C70D89E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98230-D819-4C3F-897C-C60F1F6A5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1E7D-5FDC-46BF-8B2B-CBE6F607730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55F3-97E1-4406-901C-561966F58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654E-D19E-4446-9204-65194A3FD59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8D682-3F69-46EB-A8FE-EF11468BE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27E1-58F5-414B-921B-6D0C6A973F7A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43D7E-AEE2-4854-A9CE-06E5820021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0B57-123B-4D61-8920-418E9F13BD7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039B8-C06C-4B49-AD1A-3BD3642434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5490-5F3A-4259-A1E4-5010114A5BD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573E3-D45F-4CE0-89F0-930374F2E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8BA07B-FD79-4995-870C-C10675239D6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AA1CA3-7186-46C7-B9AA-EEAEC53057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558" y="2005694"/>
            <a:ext cx="60692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 ИНТЕЛЛЕКТУАЛЬНЫХ   СПОСОБНОСТЕЙ    СРЕДСТВАМИ    ИГРОВОЙ</a:t>
            </a:r>
            <a:b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  <a:b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В.В. ВОСКОБОВИЧА</a:t>
            </a:r>
            <a:b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cap="none" spc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СОВМЕСТНОЙ И </a:t>
            </a: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САМОСТОЯТЕЛЬНОЙ  ДЕЯТЕЛЬНОСТИ  </a:t>
            </a:r>
            <a:r>
              <a:rPr lang="ru-RU" sz="2000" b="1" cap="none" spc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СТАРШЕГО </a:t>
            </a: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7691" y="4966957"/>
            <a:ext cx="589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Барсукова О.В. воспитатель МБДОУ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«Детский сад № 51» ЭМР Саратовской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930_1548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65949" y="2398092"/>
            <a:ext cx="3346063" cy="348400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40930_1549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9976" y="2405318"/>
            <a:ext cx="3394543" cy="35433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8601" y="375174"/>
            <a:ext cx="7886700" cy="1325563"/>
          </a:xfrm>
          <a:prstGeom prst="cloudCallout">
            <a:avLst>
              <a:gd name="adj1" fmla="val 5968"/>
              <a:gd name="adj2" fmla="val 138158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игрой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«Чудо-цветик»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всегда с интересом отправляются в путешествие с малышом Гео , где разгадывают  все математические секреты.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0140930_1637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1982" y="2642716"/>
            <a:ext cx="4019341" cy="387866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8843" y="365125"/>
            <a:ext cx="7886700" cy="1325563"/>
          </a:xfrm>
          <a:prstGeom prst="cloudCallout">
            <a:avLst>
              <a:gd name="adj1" fmla="val 24442"/>
              <a:gd name="adj2" fmla="val 10707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чудо-конструктор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дети с удовольствием оживляют самые фантастичные  образы.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140930_1557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2436" y="2652766"/>
            <a:ext cx="3959050" cy="385856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768510"/>
          </a:xfrm>
          <a:prstGeom prst="cloudCallout">
            <a:avLst>
              <a:gd name="adj1" fmla="val 29284"/>
              <a:gd name="adj2" fmla="val 6387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 в игру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«Черепашка»,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закрепляют  полученные знания , выполняя  тесты на сравнение, классификацию, закономерности,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совершенствуют навыки моделирования. Стимуляция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самостоятельной  речевой активности.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P4220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64264" y="1668025"/>
            <a:ext cx="3195376" cy="48232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3" descr="0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30945" y="4903595"/>
            <a:ext cx="2451797" cy="146203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3" descr="0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61741" y="5075258"/>
            <a:ext cx="2110153" cy="145617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16817" y="2240781"/>
            <a:ext cx="6611815" cy="40092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351692" y="150725"/>
            <a:ext cx="8581293" cy="1537397"/>
          </a:xfrm>
          <a:prstGeom prst="cloudCallout">
            <a:avLst>
              <a:gd name="adj1" fmla="val 29284"/>
              <a:gd name="adj2" fmla="val 6387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«Игровым квадратом»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осваивают   алгоритм конструирования  и находят спрятанные геометрические   фигуры, придумывают собственные предметные силуэты.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am.ru/upload/blogs/detsad-215821-1398588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66" y="2914022"/>
            <a:ext cx="2542232" cy="35370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321889526-5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2924069"/>
            <a:ext cx="2491990" cy="340639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712_portal_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838" y="2558456"/>
            <a:ext cx="2667000" cy="196215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411982" y="160773"/>
            <a:ext cx="8581293" cy="1537397"/>
          </a:xfrm>
          <a:prstGeom prst="cloudCallout">
            <a:avLst>
              <a:gd name="adj1" fmla="val 14062"/>
              <a:gd name="adj2" fmla="val 1057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пособия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«Игровизор»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удобно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выполнять графические диктанты, тесты,  осваивать пространственное расположение объектов и наконец  исследовать пути загадочных лабиринтов.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отяиваем цветные шнуры через специальные отверстия в плат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36" y="2090058"/>
            <a:ext cx="3461487" cy="30948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В некоторых заданиях шнур нужно продевать через отверстия, а в некоторых &quot;обводить&quot; и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43" y="3426488"/>
            <a:ext cx="3178327" cy="321084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01933" y="0"/>
            <a:ext cx="8581293" cy="2260879"/>
          </a:xfrm>
          <a:prstGeom prst="cloudCallout">
            <a:avLst>
              <a:gd name="adj1" fmla="val -12402"/>
              <a:gd name="adj2" fmla="val 86718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Увлекательная игра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«Шнур-затейник»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игровом поле с помощью разноцветных шнуров ребенок «вышивает» различные варианты изображений.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направлена на развитие у детей умения ориентироваться в пространстве, совершенствование интеллекта и мелкой моторики рук, на формирование и уточнение математических представлений. </a:t>
            </a:r>
          </a:p>
        </p:txBody>
      </p:sp>
      <p:pic>
        <p:nvPicPr>
          <p:cNvPr id="29702" name="Picture 6" descr="Шнур-Затей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179" y="2989385"/>
            <a:ext cx="1517302" cy="27783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62707" y="0"/>
            <a:ext cx="8581293" cy="1537397"/>
          </a:xfrm>
          <a:prstGeom prst="cloudCallout">
            <a:avLst>
              <a:gd name="adj1" fmla="val 14062"/>
              <a:gd name="adj2" fmla="val 1057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Игра-конструктор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«Геоконт» 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позволяет нам закреплять цвета, величину, а также развивать у детей навыки моделирования и конструирования, развивать мелкую моторику.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42206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53248" y="1718269"/>
            <a:ext cx="3768132" cy="463229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1622413" y="2099654"/>
            <a:ext cx="6596009" cy="4572000"/>
          </a:xfrm>
          <a:prstGeom prst="verticalScroll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350750" y="2205557"/>
          <a:ext cx="5208998" cy="4274050"/>
        </p:xfrm>
        <a:graphic>
          <a:graphicData uri="http://schemas.openxmlformats.org/presentationml/2006/ole">
            <p:oleObj spid="_x0000_s1030" name="Документ" r:id="rId3" imgW="4083179" imgH="4628717" progId="Word.Document.12">
              <p:embed/>
            </p:oleObj>
          </a:graphicData>
        </a:graphic>
      </p:graphicFrame>
      <p:sp>
        <p:nvSpPr>
          <p:cNvPr id="11" name="Выноска-облако 10"/>
          <p:cNvSpPr/>
          <p:nvPr/>
        </p:nvSpPr>
        <p:spPr>
          <a:xfrm>
            <a:off x="251208" y="271305"/>
            <a:ext cx="8581293" cy="1537397"/>
          </a:xfrm>
          <a:prstGeom prst="cloudCallout">
            <a:avLst>
              <a:gd name="adj1" fmla="val 29284"/>
              <a:gd name="adj2" fmla="val 6387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Календарно-перспективное планирование</a:t>
            </a:r>
          </a:p>
          <a:p>
            <a:pPr lvl="0" algn="ctr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развивающих игр  В. Воскобовича  </a:t>
            </a:r>
          </a:p>
          <a:p>
            <a:pPr lvl="0" algn="ctr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5-6 лет группы № 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2031" y="331596"/>
            <a:ext cx="8264769" cy="721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369" y="160774"/>
            <a:ext cx="8410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 игры В.В. Воскобовича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создают благоприятные условия для развития интеллектуально-творческого потенциала ребёнка. Дети  играют потому, что им нравится сам процесс игры. И благодаря тому, что развивающая игра является для ребенка активной и осмысленной деятельностью, в которую он охотно и добровольно включается, новый опыт, приобретенный в ней, становится его личным опытом и достоянием.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4220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684" y="1868995"/>
            <a:ext cx="4069582" cy="45820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278655" y="1195783"/>
            <a:ext cx="8581293" cy="3521310"/>
          </a:xfrm>
          <a:prstGeom prst="cloudCallout">
            <a:avLst>
              <a:gd name="adj1" fmla="val 34202"/>
              <a:gd name="adj2" fmla="val 71111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ВНИМАНИЕ…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IMG_20140930_1646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542233" y="2039816"/>
            <a:ext cx="4049486" cy="27934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трелка влево 2"/>
          <p:cNvSpPr/>
          <p:nvPr/>
        </p:nvSpPr>
        <p:spPr>
          <a:xfrm>
            <a:off x="1577590" y="3185327"/>
            <a:ext cx="757344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6812781" y="3155184"/>
            <a:ext cx="70338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10743" y="4983981"/>
            <a:ext cx="484632" cy="6430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36724" y="4150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Главной задачей в своей работе по развитию интеллектуального развития средствами развивающих игр я вижу…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5903" y="30477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547" y="2967335"/>
            <a:ext cx="119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сохранить интерес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познанию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34330" y="2954217"/>
            <a:ext cx="2009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применять полученные знания, умения и навыки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1553" y="5665987"/>
            <a:ext cx="140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верить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свои силы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42206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1259" y="3768131"/>
            <a:ext cx="2512086" cy="269295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gru_Voskobovi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55" y="3647552"/>
            <a:ext cx="2602524" cy="26929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TzzfLeJS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989" y="1858946"/>
            <a:ext cx="2954216" cy="3588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28650" y="120581"/>
            <a:ext cx="7886700" cy="1570108"/>
          </a:xfrm>
          <a:prstGeom prst="cloudCallout">
            <a:avLst>
              <a:gd name="adj1" fmla="val 36419"/>
              <a:gd name="adj2" fmla="val 83915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нашем дошкольном учреждении создана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игровая развивающая среда по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В.В.Воскобовича,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которая  успешно позволяет разнообразить совместную деятельность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TzzfLeJS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" y="1925515"/>
            <a:ext cx="7640516" cy="438736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628650" y="120581"/>
            <a:ext cx="7886700" cy="1570108"/>
          </a:xfrm>
          <a:prstGeom prst="cloudCallout">
            <a:avLst>
              <a:gd name="adj1" fmla="val 36419"/>
              <a:gd name="adj2" fmla="val 83915"/>
            </a:avLst>
          </a:prstGeom>
          <a:solidFill>
            <a:srgbClr val="FFFF0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Фиолетовый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лес-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сенсомоторный уголок с приключениями забавных персонажей, занимательными вопросами ,проблемными задачами, упражнениями на моделирование и преобразование предметов.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развивающих игр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реализуется нами как в совместной,  так и  в самостоятельной деятельности  детей.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них, с одной стороны, ребенок подражает взрослому, с другой – проявляет свою фантазию и личное творчество.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5" descr="IMG_20140930_1643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833258" y="2321170"/>
            <a:ext cx="3989196" cy="312503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IMG_20140930_16123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271" y="2311120"/>
            <a:ext cx="3888712" cy="31551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893" y="160774"/>
            <a:ext cx="7886700" cy="1710785"/>
          </a:xfrm>
          <a:prstGeom prst="cloudCallout">
            <a:avLst>
              <a:gd name="adj1" fmla="val 36419"/>
              <a:gd name="adj2" fmla="val 83915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Уникальное пособие 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«Коврограф»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помогает знакомить детей с пространственными и количественными отношениями и облегчает построение геометрических контуров. В процессе игры коврограф превращается в волшебную ковровую полянку в Фиолетовом лесу, на которой происходят разные чудеса.</a:t>
            </a:r>
          </a:p>
        </p:txBody>
      </p:sp>
      <p:pic>
        <p:nvPicPr>
          <p:cNvPr id="6" name="Содержимое 3" descr="IMG_20140930_1618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639580" y="2291025"/>
            <a:ext cx="3962188" cy="39691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ata-perconazh-medvezhonok-mishik-crednii-razmer-240-160x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4426" y="5028364"/>
            <a:ext cx="1386672" cy="152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olk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4062" y="3084843"/>
            <a:ext cx="1205802" cy="164290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ra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3674" y="5064371"/>
            <a:ext cx="1346479" cy="148715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ata-perconazh-pauchok-crednii-razmer-233-160x16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96779" y="3024555"/>
            <a:ext cx="1173982" cy="162783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930_161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0963" y="1999622"/>
            <a:ext cx="5449208" cy="40869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9182" y="214399"/>
            <a:ext cx="7886700" cy="1325563"/>
          </a:xfrm>
          <a:prstGeom prst="cloudCallout">
            <a:avLst>
              <a:gd name="adj1" fmla="val 11829"/>
              <a:gd name="adj2" fmla="val 7524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«Забавные цифры»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легко осваивают количественный и порядковый счёт, и в последующем   сами придумывают  математические задачки.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930_1616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40783" y="2250831"/>
            <a:ext cx="4830632" cy="42805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71305" y="170822"/>
            <a:ext cx="8581293" cy="1708220"/>
          </a:xfrm>
          <a:prstGeom prst="cloudCallout">
            <a:avLst>
              <a:gd name="adj1" fmla="val 25537"/>
              <a:gd name="adj2" fmla="val 6151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«Цветные квадраты»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знакомить детей с пространственными и количественными отношениями  и предоставляет огромный простор для творческой деятельности как детей, так и педагогов и подходит для индивидуальных и групповых занятий.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930_1537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56225" y="2662814"/>
            <a:ext cx="3908460" cy="298436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40930_1538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13158" y="2652765"/>
            <a:ext cx="3925557" cy="29944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21064" y="200968"/>
            <a:ext cx="8581293" cy="1537397"/>
          </a:xfrm>
          <a:prstGeom prst="cloudCallout">
            <a:avLst>
              <a:gd name="adj1" fmla="val 15935"/>
              <a:gd name="adj2" fmla="val 90014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Кораблик «Плюх-Плюх»-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нам формировать простейшие математические навыки. В процессе игры с корабликом у детей развивается мелкая моторика, внимание и зрительное восприятие.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gradient02</Template>
  <TotalTime>1026</TotalTime>
  <Words>350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gradient02</vt:lpstr>
      <vt:lpstr>Документ</vt:lpstr>
      <vt:lpstr>Слайд 1</vt:lpstr>
      <vt:lpstr>Слайд 2</vt:lpstr>
      <vt:lpstr>В нашем дошкольном учреждении создана  игровая развивающая среда по  технологии В.В.Воскобовича,  которая  успешно позволяет разнообразить совместную деятельность с детьми.</vt:lpstr>
      <vt:lpstr>Слайд 4</vt:lpstr>
      <vt:lpstr>Технология развивающих игр реализуется нами как в совместной,  так и  в самостоятельной деятельности  детей.  В них, с одной стороны, ребенок подражает взрослому, с другой – проявляет свою фантазию и личное творчество. </vt:lpstr>
      <vt:lpstr>Уникальное пособие  «Коврограф» помогает знакомить детей с пространственными и количественными отношениями и облегчает построение геометрических контуров. В процессе игры коврограф превращается в волшебную ковровую полянку в Фиолетовом лесу, на которой происходят разные чудеса.</vt:lpstr>
      <vt:lpstr>Используя «Забавные цифры»  дети легко осваивают количественный и порядковый счёт, и в последующем   сами придумывают  математические задачки.</vt:lpstr>
      <vt:lpstr>Слайд 8</vt:lpstr>
      <vt:lpstr>Слайд 9</vt:lpstr>
      <vt:lpstr>С игрой «Чудо-цветик» дети всегда с интересом отправляются в путешествие с малышом Гео , где разгадывают  все математические секреты.</vt:lpstr>
      <vt:lpstr> Используя  чудо-конструктор  дети с удовольствием оживляют самые фантастичные  образы. </vt:lpstr>
      <vt:lpstr> Играя в игру «Черепашка», дети закрепляют  полученные знания , выполняя  тесты на сравнение, классификацию, закономерности,  совершенствуют навыки моделирования. Стимуляция     самостоятельной  речевой активности.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BLrusV</dc:creator>
  <cp:lastModifiedBy>BLrusV</cp:lastModifiedBy>
  <cp:revision>86</cp:revision>
  <dcterms:created xsi:type="dcterms:W3CDTF">2014-10-03T00:09:31Z</dcterms:created>
  <dcterms:modified xsi:type="dcterms:W3CDTF">2015-01-29T02:36:43Z</dcterms:modified>
</cp:coreProperties>
</file>