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3"/>
  </p:notesMasterIdLst>
  <p:sldIdLst>
    <p:sldId id="302" r:id="rId2"/>
    <p:sldId id="257" r:id="rId3"/>
    <p:sldId id="258" r:id="rId4"/>
    <p:sldId id="306" r:id="rId5"/>
    <p:sldId id="263" r:id="rId6"/>
    <p:sldId id="317" r:id="rId7"/>
    <p:sldId id="264" r:id="rId8"/>
    <p:sldId id="262" r:id="rId9"/>
    <p:sldId id="291" r:id="rId10"/>
    <p:sldId id="284" r:id="rId11"/>
    <p:sldId id="286" r:id="rId12"/>
    <p:sldId id="285" r:id="rId13"/>
    <p:sldId id="287" r:id="rId14"/>
    <p:sldId id="281" r:id="rId15"/>
    <p:sldId id="259" r:id="rId16"/>
    <p:sldId id="310" r:id="rId17"/>
    <p:sldId id="315" r:id="rId18"/>
    <p:sldId id="316" r:id="rId19"/>
    <p:sldId id="311" r:id="rId20"/>
    <p:sldId id="318" r:id="rId21"/>
    <p:sldId id="31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2747" autoAdjust="0"/>
  </p:normalViewPr>
  <p:slideViewPr>
    <p:cSldViewPr>
      <p:cViewPr varScale="1">
        <p:scale>
          <a:sx n="95" d="100"/>
          <a:sy n="95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B82B7-949E-47B8-9724-03E86FA8038E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408BC-61CF-4F0F-9C53-AE54CBF66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408BC-61CF-4F0F-9C53-AE54CBF6699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5BC35B-3304-4DB3-9172-90D98A0A67DD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748883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Презентация по теме: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«ИСПОЛЬЗОВАНИЕ  РАЗВИВАЮЩЕЙ ИГРЫ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КВАДРАТ В. В. ВОСКОБОВИЧА»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Барсукова О.В. </a:t>
            </a:r>
            <a:r>
              <a:rPr lang="ru-RU" sz="2800" smtClean="0">
                <a:solidFill>
                  <a:srgbClr val="7030A0"/>
                </a:solidFill>
                <a:latin typeface="Monotype Corsiva" pitchFamily="66" charset="0"/>
              </a:rPr>
              <a:t>воспитатель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МБДОУ «Детский сад №51 «Теремок»</a:t>
            </a:r>
          </a:p>
          <a:p>
            <a:pPr algn="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г. Энгельс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   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2736304" cy="2486000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204864"/>
            <a:ext cx="2019300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500174"/>
            <a:ext cx="8568952" cy="464347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Знакомство со схемами 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0"/>
            <a:ext cx="8568952" cy="4416031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71612"/>
            <a:ext cx="7500990" cy="507209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" y="184665"/>
            <a:ext cx="9144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ажно детям объяснить правильный алгоритм складывания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двух базовых форм: треугольник и прямоугольник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далее «ежик» и «мышка», на основе которых получаются другие фигуры.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18527"/>
            <a:ext cx="8352928" cy="451073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764704"/>
            <a:ext cx="8352928" cy="457203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5536" y="404664"/>
            <a:ext cx="59046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Квадрат позволяет  поиграть, развить внимание, память, пространственное воображение и тонкую моторику, а также знакомит с основами геометрии, пространственной координацией, объемом, является счетным материалом, основой для моделирования, творчества, которое не имеет ограничений по возрасту.</a:t>
            </a:r>
          </a:p>
        </p:txBody>
      </p:sp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484784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03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9552" y="548680"/>
            <a:ext cx="4536504" cy="3793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Рисунок 4" descr="IMG_103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39952" y="3140968"/>
            <a:ext cx="4752528" cy="353295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472113" y="620713"/>
            <a:ext cx="3671887" cy="1800225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КОНФЕТА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04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776868" y="679516"/>
            <a:ext cx="5832648" cy="5138928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latin typeface="Monotype Corsiva" pitchFamily="66" charset="0"/>
              </a:rPr>
              <a:t>Самолёты…</a:t>
            </a:r>
            <a:endParaRPr lang="ru-RU" sz="7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MG_105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1628800"/>
            <a:ext cx="8064896" cy="4225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6"/>
            <a:ext cx="856895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Monotype Corsiva" pitchFamily="66" charset="0"/>
              </a:rPr>
              <a:t>На что следует обратить внимание во время занятий с ребенком по играм </a:t>
            </a:r>
            <a:r>
              <a:rPr lang="ru-RU" sz="3200" i="1" dirty="0" err="1" smtClean="0">
                <a:solidFill>
                  <a:srgbClr val="C00000"/>
                </a:solidFill>
                <a:latin typeface="Monotype Corsiva" pitchFamily="66" charset="0"/>
              </a:rPr>
              <a:t>Воскобовича</a:t>
            </a:r>
            <a:r>
              <a:rPr lang="ru-RU" sz="2400" i="1" dirty="0" smtClean="0">
                <a:solidFill>
                  <a:srgbClr val="C00000"/>
                </a:solidFill>
                <a:latin typeface="Monotype Corsiva" pitchFamily="66" charset="0"/>
              </a:rPr>
              <a:t>:</a:t>
            </a:r>
            <a:br>
              <a:rPr lang="ru-RU" sz="2400" i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1. Перед тем как предлагать игру ребенку – ознакомьтесь с методическими рекомендациями и самой игрой.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2.В основном дети работают руками и мало говорят. Во время занятий расспрашивайте ребенка, что он делает, почему выбрал именно эту фигуру, а не другую, просите пересказать сказочное задание или придумать свой сюжет.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3. Занимаясь с игровыми материалами, ребенок чаще всего находится в одной и той же сидячей позе. Необходимо учитывать возрастные особенности детей и вовремя отвлекать «заигравшихся» от игры.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4.   Для игры с пособиями </a:t>
            </a:r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Воскобовича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требуется усидчивость, а это не каждому ребенку по душе и по силам.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83568" y="16047"/>
            <a:ext cx="8072494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Всем известно, что для детей, а особенно для детей дошкольников, самая лучшая форма обучения, это обучение с помощью игры.  Очень важно предоставить ребёнку как можно больше возможностей для самостоятельных наблюдений и исследований окружающего его мира, используя при этом самые разнообразные виды развивающих игр для детей.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Игры очень важны для становления и развития личности ребёнка, поскольку являются не только инструментами его самовыражения, но, также, и способом познания окружающего мира и адаптации к нему.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 Ценность развивающих детских игр состоит в том, что они быстро и эффективно позволяют достичь желаемых результатов, не утомляя при этом ребёнка.</a:t>
            </a:r>
            <a:endParaRPr lang="ru-RU" sz="2800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latin typeface="Monotype Corsiva" pitchFamily="66" charset="0"/>
              </a:rPr>
              <a:t>Игры </a:t>
            </a:r>
            <a:r>
              <a:rPr lang="ru-RU" sz="2800" b="1" u="sng" dirty="0" err="1" smtClean="0">
                <a:solidFill>
                  <a:srgbClr val="7030A0"/>
                </a:solidFill>
                <a:latin typeface="Monotype Corsiva" pitchFamily="66" charset="0"/>
              </a:rPr>
              <a:t>Воскобовича</a:t>
            </a:r>
            <a:r>
              <a:rPr lang="ru-RU" sz="2800" b="1" u="sng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отличаются своей </a:t>
            </a:r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мноступенчатостью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, возможностью решать задачи в несколько этапов с их усложнением. Например, игры «</a:t>
            </a:r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Геоконт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» и «Квадрат </a:t>
            </a:r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Воскобовича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» интересны детям и трех лет, и семи, и более старшего возраста. Также следует отметить, что каждая игра преследует несколько целей. Ребенок и запоминает цвета, и развивает мелкую моторику. Еще одно преимущество игр </a:t>
            </a:r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Воскобовича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– это их неограниченный творческий потенциал. Из одних и тех же элементов можно создать разные фигуры: животные, бабочки, корабли и прочее. Проведенные исследования показали, что методика является на сегодняшний день одной из самых эффективных и прогрессивных методик.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764704"/>
            <a:ext cx="576064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743075" cy="2619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Развивающие игры – интеграции                 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психологических и педагогических технологий,    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осуществляющая стимуляцию развития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познавательной сферы и выработку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определенных навыков и умений. Очень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важно, чтобы при таком многообразии задач,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поставленных перед развивающими </a:t>
            </a:r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играми,они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  оставались  интересными, оригинальными предоставляли ребенку возможность творчества, не утрачивали своей привлекательности от игры к игре.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И вот среди многообразия творческих подходов, игр, знакомых нам по педагогической дидактике, появилась совершенно особенная, самобытная, творческая очень добрая группа игр - Развивающие игры </a:t>
            </a:r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Воскобовича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600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Основные принципы в основе этих игр - интерес - познание - творчество - становятся максимально действенными, так как игра обращается непосредственно к ребенку добрым, веселым и грустным языком сказки, забавного персонажа или приглашения к приключениям.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35696" y="270892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717032"/>
            <a:ext cx="2019300" cy="2266950"/>
          </a:xfrm>
          <a:prstGeom prst="rect">
            <a:avLst/>
          </a:prstGeom>
        </p:spPr>
      </p:pic>
      <p:pic>
        <p:nvPicPr>
          <p:cNvPr id="6" name="Рисунок 5" descr="images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717032"/>
            <a:ext cx="2143125" cy="2232248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78904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4582" y="201192"/>
            <a:ext cx="1500198" cy="171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1196752"/>
            <a:ext cx="1285884" cy="18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07140" y="2291933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140968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944" y="260648"/>
            <a:ext cx="1428760" cy="153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368" y="721282"/>
            <a:ext cx="1331760" cy="115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332656"/>
            <a:ext cx="1857388" cy="21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32040" y="4077072"/>
            <a:ext cx="22859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images (5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2564904"/>
            <a:ext cx="2466975" cy="1857375"/>
          </a:xfrm>
          <a:prstGeom prst="rect">
            <a:avLst/>
          </a:prstGeom>
        </p:spPr>
      </p:pic>
      <p:pic>
        <p:nvPicPr>
          <p:cNvPr id="17" name="Рисунок 16" descr="images (9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4248" y="4293096"/>
            <a:ext cx="2339752" cy="1816596"/>
          </a:xfrm>
          <a:prstGeom prst="rect">
            <a:avLst/>
          </a:prstGeom>
        </p:spPr>
      </p:pic>
      <p:pic>
        <p:nvPicPr>
          <p:cNvPr id="18" name="Рисунок 17" descr="images (10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67744" y="4653136"/>
            <a:ext cx="2371725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820472" cy="6761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Цели занятий с игровыми материалами 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Воскобовича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: 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•    Развитие у ребенка познавательного интереса и исследовательской деятельности.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•   Развитие наблюдательности , воображения, памяти, внимания, мышления и творчества.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•    Гармоничное развитие у детей эмоционально-образного и логического начала.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•  Формирование базисных представлений об окружающем мире, математических понятий, звукобуквенных явлениях.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•    Развитие мелкой моторики.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0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79712" y="1556792"/>
            <a:ext cx="5976664" cy="42484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Игры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itchFamily="66" charset="0"/>
              </a:rPr>
              <a:t>Воскобовича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пополнили</a:t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математический уголок  в группе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589"/>
            <a:ext cx="8429684" cy="6001643"/>
          </a:xfrm>
          <a:prstGeom prst="rect">
            <a:avLst/>
          </a:prstGeom>
        </p:spPr>
        <p:txBody>
          <a:bodyPr wrap="square" numCol="1" anchor="ctr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Квадрат 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Воскобовича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( Игровой квадрат)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или «Кленовый листок», «Косынка», «Вечное оригами» -это  32 жестких треугольника наклеены на гибкую основу с двух сторон. Квадрат легко трансформируется, позволяя конструировать  плоскостные и объемные фигуры. Дети осваивают    алгоритм конструирования                                      находят спрятанные в                                          "домике" геометрические                                         фигуры, придумывают                                             собственные предметные                                                  силуэты.</a:t>
            </a:r>
          </a:p>
        </p:txBody>
      </p:sp>
      <p:pic>
        <p:nvPicPr>
          <p:cNvPr id="5" name="Рисунок 4" descr="DSC051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4981736" y="2875248"/>
            <a:ext cx="321297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79573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а к  о м и м с я   с   к в а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 о 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u="sng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«Обследование квадрата»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обведи пальчиком, пройди по сторонам квадратика, найди уголки, спустись по треугольникам сверху вниз, поднимись на вершину, положи квадрат разными по цвету сторонами, загни уголок и др.;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«Играем в прятки»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найди спрятанные квадраты меньшего размера, самые маленькие, обведи их  пальчиком;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«Сложи квадрат»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пополам разными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способами.Какие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фигуры ты узнаешь? Сложи квадрат, чтобы получился большой, маленький треугольник, прямоугольник, квадрат;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Путешествие в квадрате»</a:t>
            </a: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пройдись по дорогам-диагоналям, знакомство с центром, путешествие из центра в уголки по разным дорожкам.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1354</TotalTime>
  <Words>573</Words>
  <Application>Microsoft Office PowerPoint</Application>
  <PresentationFormat>Экран (4:3)</PresentationFormat>
  <Paragraphs>54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Слайд 1</vt:lpstr>
      <vt:lpstr>Слайд 2</vt:lpstr>
      <vt:lpstr>Слайд 3</vt:lpstr>
      <vt:lpstr>Основные принципы в основе этих игр - интерес - познание - творчество - становятся максимально действенными, так как игра обращается непосредственно к ребенку добрым, веселым и грустным языком сказки, забавного персонажа или приглашения к приключениям. </vt:lpstr>
      <vt:lpstr>Слайд 5</vt:lpstr>
      <vt:lpstr>Слайд 6</vt:lpstr>
      <vt:lpstr>Игры Воскобовича пополнили  математический уголок  в группе</vt:lpstr>
      <vt:lpstr>Слайд 8</vt:lpstr>
      <vt:lpstr>Слайд 9</vt:lpstr>
      <vt:lpstr>Знакомство со схемами </vt:lpstr>
      <vt:lpstr>Слайд 11</vt:lpstr>
      <vt:lpstr>Слайд 12</vt:lpstr>
      <vt:lpstr>Слайд 13</vt:lpstr>
      <vt:lpstr>Слайд 14</vt:lpstr>
      <vt:lpstr>Слайд 15</vt:lpstr>
      <vt:lpstr>КОНФЕТА</vt:lpstr>
      <vt:lpstr>Слайд 17</vt:lpstr>
      <vt:lpstr>Самолёты…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BLrusV</cp:lastModifiedBy>
  <cp:revision>108</cp:revision>
  <dcterms:created xsi:type="dcterms:W3CDTF">2012-03-22T17:06:57Z</dcterms:created>
  <dcterms:modified xsi:type="dcterms:W3CDTF">2015-01-29T02:35:44Z</dcterms:modified>
</cp:coreProperties>
</file>