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8" r:id="rId4"/>
    <p:sldId id="261" r:id="rId5"/>
    <p:sldId id="259" r:id="rId6"/>
    <p:sldId id="266" r:id="rId7"/>
    <p:sldId id="264" r:id="rId8"/>
    <p:sldId id="265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51D8C7-7AAB-4255-9DBA-0DAD59BBC0D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E44BFA-53C0-4694-9DDE-CDA903800E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Познавательно-творческий проект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«домашние животные»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МАДОУ ЦРР д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ru-RU" dirty="0" smtClean="0">
                <a:solidFill>
                  <a:srgbClr val="FFFF00"/>
                </a:solidFill>
              </a:rPr>
              <a:t>с №121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г. Калининград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Участники: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Дети группы №11 «Солнышко»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Воспитатель: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Гамова</a:t>
            </a:r>
            <a:r>
              <a:rPr lang="ru-RU" dirty="0" smtClean="0">
                <a:solidFill>
                  <a:srgbClr val="FFFF00"/>
                </a:solidFill>
              </a:rPr>
              <a:t> М.А.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Ожидаемый результат: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Умение детей различать и называть домашних животных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«Курочка Ряба»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РАБОТА С РОДИТЕЛЯМИ:</a:t>
            </a:r>
          </a:p>
          <a:p>
            <a:r>
              <a:rPr lang="ru-RU" dirty="0" smtClean="0"/>
              <a:t>Создание альбома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ЦЕЛИ:</a:t>
            </a:r>
          </a:p>
          <a:p>
            <a:r>
              <a:rPr lang="ru-RU" sz="2400" dirty="0">
                <a:solidFill>
                  <a:srgbClr val="7030A0"/>
                </a:solidFill>
              </a:rPr>
              <a:t>-</a:t>
            </a:r>
            <a:r>
              <a:rPr lang="ru-RU" sz="2400" dirty="0" smtClean="0">
                <a:solidFill>
                  <a:srgbClr val="7030A0"/>
                </a:solidFill>
              </a:rPr>
              <a:t>учить </a:t>
            </a:r>
            <a:r>
              <a:rPr lang="ru-RU" sz="2400" dirty="0">
                <a:solidFill>
                  <a:srgbClr val="7030A0"/>
                </a:solidFill>
              </a:rPr>
              <a:t>детей узнавать домашних животных на картинках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-отмечать </a:t>
            </a:r>
            <a:r>
              <a:rPr lang="ru-RU" sz="2400" dirty="0">
                <a:solidFill>
                  <a:srgbClr val="7030A0"/>
                </a:solidFill>
              </a:rPr>
              <a:t>характерные особенности, </a:t>
            </a:r>
            <a:r>
              <a:rPr lang="ru-RU" sz="2400" dirty="0" smtClean="0">
                <a:solidFill>
                  <a:srgbClr val="7030A0"/>
                </a:solidFill>
              </a:rPr>
              <a:t>отличительные </a:t>
            </a:r>
            <a:r>
              <a:rPr lang="ru-RU" sz="2400" dirty="0">
                <a:solidFill>
                  <a:srgbClr val="7030A0"/>
                </a:solidFill>
              </a:rPr>
              <a:t>признаки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-закреплять </a:t>
            </a:r>
            <a:r>
              <a:rPr lang="ru-RU" sz="2400" dirty="0">
                <a:solidFill>
                  <a:srgbClr val="7030A0"/>
                </a:solidFill>
              </a:rPr>
              <a:t>знания о детенышах домашних животных</a:t>
            </a:r>
          </a:p>
          <a:p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оника\Desktop\92539952_large_zhivotnuye3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43815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Развивать активную речь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Развивать повторение звукоподражаний: «кря-кря», «га-га-га», «</a:t>
            </a:r>
            <a:r>
              <a:rPr lang="ru-RU" dirty="0" err="1" smtClean="0">
                <a:solidFill>
                  <a:srgbClr val="7030A0"/>
                </a:solidFill>
              </a:rPr>
              <a:t>му</a:t>
            </a:r>
            <a:r>
              <a:rPr lang="ru-RU" dirty="0" smtClean="0">
                <a:solidFill>
                  <a:srgbClr val="7030A0"/>
                </a:solidFill>
              </a:rPr>
              <a:t>-у», «ко-ко-ко» и др.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Побуждать к произношению слов кошка, собачка, корова и др.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Математика: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971182"/>
          </a:xfrm>
        </p:spPr>
        <p:txBody>
          <a:bodyPr>
            <a:normAutofit/>
          </a:bodyPr>
          <a:lstStyle/>
          <a:p>
            <a:r>
              <a:rPr lang="ru-RU" dirty="0" smtClean="0"/>
              <a:t>Выкладывание из цветного картона домика для кошечки</a:t>
            </a:r>
          </a:p>
          <a:p>
            <a:pPr algn="ctr"/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ДИДАКТИЧЕСКИЕ ИГРЫ: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«Чей малыш?»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«Кто как кричит?»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«Помоги найти маму</a:t>
            </a:r>
            <a:r>
              <a:rPr lang="ru-RU" dirty="0" smtClean="0"/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15063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Чтение </a:t>
            </a:r>
            <a:r>
              <a:rPr lang="ru-RU" dirty="0" err="1" smtClean="0"/>
              <a:t>потешек</a:t>
            </a:r>
            <a:endParaRPr lang="ru-RU" dirty="0" smtClean="0"/>
          </a:p>
          <a:p>
            <a:r>
              <a:rPr lang="ru-RU" dirty="0" smtClean="0"/>
              <a:t>Загадки про животных</a:t>
            </a:r>
          </a:p>
          <a:p>
            <a:r>
              <a:rPr lang="ru-RU" dirty="0" smtClean="0"/>
              <a:t>Чтение </a:t>
            </a:r>
            <a:r>
              <a:rPr lang="ru-RU" dirty="0" err="1" smtClean="0"/>
              <a:t>А.Барто</a:t>
            </a:r>
            <a:r>
              <a:rPr lang="ru-RU" dirty="0" smtClean="0"/>
              <a:t> «Игрушки», сказка «Волк и семеро козлят»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ПОЗНАНИЕ:</a:t>
            </a:r>
          </a:p>
          <a:p>
            <a:r>
              <a:rPr lang="ru-RU" dirty="0" smtClean="0"/>
              <a:t>Сравнение коровы и теленка, козы и козленка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КОНСТРУИРОВАНИЕ:</a:t>
            </a:r>
          </a:p>
          <a:p>
            <a:pPr marL="0" indent="0">
              <a:buNone/>
            </a:pPr>
            <a:r>
              <a:rPr lang="ru-RU" dirty="0" smtClean="0"/>
              <a:t>Постройка забора для </a:t>
            </a:r>
            <a:r>
              <a:rPr lang="ru-RU" dirty="0" smtClean="0"/>
              <a:t>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5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так мы строим…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оника\Desktop\IMG_20130101_03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«ЧЕЙ МАЛЫШ»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оника\Desktop\IMG_20150126_16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20880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3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ПОДВИЖНЫЕ ИГРЫ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«</a:t>
            </a:r>
            <a:r>
              <a:rPr lang="ru-RU" dirty="0">
                <a:solidFill>
                  <a:srgbClr val="00B0F0"/>
                </a:solidFill>
              </a:rPr>
              <a:t>Лохматый пес»</a:t>
            </a:r>
          </a:p>
          <a:p>
            <a:pPr algn="ctr"/>
            <a:r>
              <a:rPr lang="ru-RU" dirty="0">
                <a:solidFill>
                  <a:srgbClr val="00B0F0"/>
                </a:solidFill>
              </a:rPr>
              <a:t>«Курочка и цыплята»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09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ника\Desktop\92539954_large_zhivotnuye4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8407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187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Познавательно-творческий проект  «домашние животные»</vt:lpstr>
      <vt:lpstr>Презентация PowerPoint</vt:lpstr>
      <vt:lpstr>Задачи:</vt:lpstr>
      <vt:lpstr>Математика:</vt:lpstr>
      <vt:lpstr>литература</vt:lpstr>
      <vt:lpstr>Вот так мы строим…</vt:lpstr>
      <vt:lpstr>Дидактическая игра «ЧЕЙ МАЛЫШ»</vt:lpstr>
      <vt:lpstr>Презентация PowerPoint</vt:lpstr>
      <vt:lpstr>Презентация PowerPoint</vt:lpstr>
      <vt:lpstr>Театр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Познавательно-творческий проект  «домашние животные»</dc:title>
  <dc:creator>моника</dc:creator>
  <cp:lastModifiedBy>моника</cp:lastModifiedBy>
  <cp:revision>13</cp:revision>
  <dcterms:created xsi:type="dcterms:W3CDTF">2015-01-27T18:06:44Z</dcterms:created>
  <dcterms:modified xsi:type="dcterms:W3CDTF">2015-01-28T19:31:53Z</dcterms:modified>
</cp:coreProperties>
</file>