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8" r:id="rId5"/>
    <p:sldId id="266" r:id="rId6"/>
    <p:sldId id="260" r:id="rId7"/>
    <p:sldId id="261" r:id="rId8"/>
    <p:sldId id="262" r:id="rId9"/>
    <p:sldId id="265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avatar_58ceb761b47c5d2cb44067c2c5850d2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08574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0f237928ab1286b1b2c93133cd58a4b9_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98358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38592_html_m7be642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599" y="381000"/>
            <a:ext cx="8175173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rokoe1.krimedu.com/uploads/editor/794/69788/sitepage_39/images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48697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cuments\Protiv_pozharov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5126"/>
            <a:ext cx="4800600" cy="67228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pozharobezopas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prazdnik_den_pozharn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010399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13052221475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7728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cuments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26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2014-04-12T16:43:28Z</dcterms:created>
  <dcterms:modified xsi:type="dcterms:W3CDTF">2014-04-30T03:29:19Z</dcterms:modified>
</cp:coreProperties>
</file>