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7056F6-5C04-45FE-9206-7AF6EE01BE06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A21968-686E-47CC-A1EC-DE6629F2C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8229600" cy="1828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C00"/>
                </a:solidFill>
                <a:latin typeface="Times New Roman" pitchFamily="18" charset="0"/>
              </a:rPr>
              <a:t>ДЕТСКИЙ САД №1244 ЮАО</a:t>
            </a:r>
            <a:br>
              <a:rPr lang="ru-RU" sz="2800" dirty="0" smtClean="0">
                <a:solidFill>
                  <a:srgbClr val="FFCC00"/>
                </a:solidFill>
                <a:latin typeface="Times New Roman" pitchFamily="18" charset="0"/>
              </a:rPr>
            </a:br>
            <a:r>
              <a:rPr lang="ru-RU" sz="2800" dirty="0" smtClean="0">
                <a:solidFill>
                  <a:srgbClr val="FFCC00"/>
                </a:solidFill>
                <a:latin typeface="Times New Roman" pitchFamily="18" charset="0"/>
              </a:rPr>
              <a:t>Г. МОСКВА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2428869"/>
            <a:ext cx="8286808" cy="392909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Презентация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выполнена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Касихиной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Еленой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Ивановной</a:t>
            </a:r>
          </a:p>
          <a:p>
            <a:pPr>
              <a:lnSpc>
                <a:spcPct val="80000"/>
              </a:lnSpc>
              <a:defRPr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Воспитатель первой квалификационной категории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472518" cy="5105416"/>
          </a:xfrm>
        </p:spPr>
        <p:txBody>
          <a:bodyPr/>
          <a:lstStyle/>
          <a:p>
            <a:pPr algn="ctr"/>
            <a:r>
              <a:rPr lang="ru-RU" sz="4400" dirty="0" smtClean="0"/>
              <a:t>Диагностика и развитие творческих способностей ребенка средствами изобразительной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Творчество – это способность удивляться и познавать, умение находить решение в нестандартных ситуациях, нацеленность на открытие нового и склонность к глубокому осознанию своего опыта.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Э. </a:t>
            </a:r>
            <a:r>
              <a:rPr lang="ru-RU" i="1" dirty="0" err="1" smtClean="0"/>
              <a:t>Фромм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Одним из первых суть творческого мышления попытался раскрыть Дж. Гилфорд, выделив как его важнейшие составляющие оригинальность, новизну и гибкость высказываемых идей.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89"/>
            <a:ext cx="8643999" cy="571505"/>
          </a:xfrm>
        </p:spPr>
        <p:txBody>
          <a:bodyPr/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71480"/>
            <a:ext cx="9144000" cy="6286520"/>
          </a:xfrm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Методика диагностика уровня овладения изобразительной деятельностью детьми 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– 2,6 лет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642918"/>
          <a:ext cx="9144000" cy="60510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  <a:gridCol w="3048000"/>
              </a:tblGrid>
              <a:tr h="6258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Показатели 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Задания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Оценка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03411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Проявляет интерес к рисованию. Умеет правильно держать карандаш (тремя пальцами), держать его большим и средним, придерживая сверху указательным; удерживать карандаш  в пальцах и правильно действовать им.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Предложить детям цветные карандаши. В непринужденной игровой форме ребенку предлагается нарисовать, кто что хочет.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В- Ребенок правильно держит карандаш, проявляет интерес к рисованию.</a:t>
                      </a:r>
                      <a:br>
                        <a:rPr lang="ru-RU" sz="1500" dirty="0" smtClean="0"/>
                      </a:br>
                      <a:r>
                        <a:rPr lang="ru-RU" sz="1500" dirty="0" smtClean="0"/>
                        <a:t>С - Ребенок правильно держит карандаш с помощью воспитателя, проявляет интерес к рисованию.</a:t>
                      </a:r>
                      <a:br>
                        <a:rPr lang="ru-RU" sz="1500" dirty="0" smtClean="0"/>
                      </a:br>
                      <a:r>
                        <a:rPr lang="ru-RU" sz="1500" dirty="0" smtClean="0"/>
                        <a:t>Н – Не проявляет интерес к рисованию, не умеет правильно держать карандаш.</a:t>
                      </a:r>
                      <a:endParaRPr lang="ru-RU" sz="1500" dirty="0"/>
                    </a:p>
                  </a:txBody>
                  <a:tcPr/>
                </a:tc>
              </a:tr>
              <a:tr h="1813265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Рисует кружочки, овалы.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Рисование кружков, овалов (новогодние шары, мячи)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 - Ребенок самостоятельно справляется с заданием</a:t>
                      </a:r>
                      <a:br>
                        <a:rPr lang="ru-RU" sz="1500" dirty="0" smtClean="0"/>
                      </a:br>
                      <a:r>
                        <a:rPr lang="ru-RU" sz="1500" dirty="0" smtClean="0"/>
                        <a:t>С - Ребенок выполняет задание с помощью воспитателя</a:t>
                      </a:r>
                      <a:br>
                        <a:rPr lang="ru-RU" sz="1500" dirty="0" smtClean="0"/>
                      </a:br>
                      <a:r>
                        <a:rPr lang="ru-RU" sz="1500" dirty="0" smtClean="0"/>
                        <a:t>Н - Ребенок не справляется с заданием</a:t>
                      </a:r>
                      <a:endParaRPr lang="ru-RU" sz="1500" dirty="0"/>
                    </a:p>
                  </a:txBody>
                  <a:tcPr/>
                </a:tc>
              </a:tr>
              <a:tr h="141280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Рисует прямые вертикальные, горизонтальные  линии.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Рисование прямых вертикальных, горизонтальных и волнистых линий (дорожка, цветы)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 - Ребенок самостоятельно справляется с заданием</a:t>
                      </a:r>
                      <a:br>
                        <a:rPr lang="ru-RU" sz="1500" dirty="0" smtClean="0"/>
                      </a:br>
                      <a:r>
                        <a:rPr lang="ru-RU" sz="1500" dirty="0" smtClean="0"/>
                        <a:t>С - Ребенок выполняет задание с помощью воспитателя</a:t>
                      </a:r>
                      <a:br>
                        <a:rPr lang="ru-RU" sz="1500" dirty="0" smtClean="0"/>
                      </a:br>
                      <a:r>
                        <a:rPr lang="ru-RU" sz="1500" dirty="0" smtClean="0"/>
                        <a:t>Н - Ребенок не справляется с заданием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9"/>
            <a:ext cx="8643999" cy="500066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3" y="1643050"/>
            <a:ext cx="8715436" cy="4714908"/>
          </a:xfrm>
        </p:spPr>
        <p:txBody>
          <a:bodyPr numCol="3">
            <a:normAutofit/>
          </a:bodyPr>
          <a:lstStyle/>
          <a:p>
            <a:endParaRPr lang="ru-RU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00041"/>
          <a:ext cx="9144000" cy="6786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12"/>
                <a:gridCol w="2786081"/>
                <a:gridCol w="3643307"/>
              </a:tblGrid>
              <a:tr h="35719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Показатели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Задания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Оценка</a:t>
                      </a:r>
                      <a:endParaRPr lang="ru-RU" sz="1800" dirty="0"/>
                    </a:p>
                  </a:txBody>
                  <a:tcPr/>
                </a:tc>
              </a:tr>
              <a:tr h="12773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Рисует кружочки, овалы.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Рисование кружков, овалов (новогодние шары, мячи)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- Ребенок самостоятельно справляется с заданием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С - Ребенок выполняет задание с помощью воспитателя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Н - Ребенок не справляется с заданием</a:t>
                      </a:r>
                      <a:endParaRPr lang="ru-RU" sz="1400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Рисует прямые вертикальные, горизонтальные и волнистые линии.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Рисование прямых вертикальных, горизонтальных и волнистых линий (дорожка, цветы, волны)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- Ребенок самостоятельно справляется с заданием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С - Ребенок выполняет задание с помощью воспитателя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Н - Ребенок не справляется с заданием</a:t>
                      </a:r>
                      <a:endParaRPr lang="ru-RU" sz="1400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Закрашивает контур предмета.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игровой форме детям предлагается  закрасить мышку (спрятать)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- Ребенок самостоятельно справляется с заданием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С - Ребенок выполняет задание с помощью воспитателя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Н - Ребенок не справляется с заданием</a:t>
                      </a:r>
                    </a:p>
                  </a:txBody>
                  <a:tcPr/>
                </a:tc>
              </a:tr>
              <a:tr h="13420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Рисует по собственному замыслу. Объясняет, что рисует (солнышко, дорожку, дождик)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Рисование по собственному замыслу «Нарисуй что хочешь»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- Ребенок самостоятельно справляется с заданием,  последовательно развивает замысел, комментирует по ходу действий.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С - Ребенок выполняет задание с помощью воспитателя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Н - Ребенок не справляется с заданием</a:t>
                      </a:r>
                    </a:p>
                  </a:txBody>
                  <a:tcPr/>
                </a:tc>
              </a:tr>
              <a:tr h="13992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Проявляет интерес к работе с цветом.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Детям предлагается выбрать цветные карандаши для реализации своего замысла.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- Ребенок самостоятельно справляется с заданием,  выбирает нужный ему цвет карандаша.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С - Ребенок выбирает нужный ему цвет карандаша с помощью воспитателя.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Н - Ребенок не справляется с заданием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1" y="1"/>
            <a:ext cx="8501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диагностика уровня овладения изобразительной деятельностью                               детьми 2,6 -3 лет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119</TotalTime>
  <Words>327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ДЕТСКИЙ САД №1244 ЮАО Г. МОСКВА</vt:lpstr>
      <vt:lpstr>Диагностика и развитие творческих способностей ребенка средствами изобразительной деятельности </vt:lpstr>
      <vt:lpstr>Творчество – это способность удивляться и познавать, умение находить решение в нестандартных ситуациях, нацеленность на открытие нового и склонность к глубокому осознанию своего опыта. Э. Фромм  </vt:lpstr>
      <vt:lpstr>Одним из первых суть творческого мышления попытался раскрыть Дж. Гилфорд, выделив как его важнейшие составляющие оригинальность, новизну и гибкость высказываемых идей.</vt:lpstr>
      <vt:lpstr>    </vt:lpstr>
      <vt:lpstr> </vt:lpstr>
      <vt:lpstr>СПАСИБО ЗА ВНИМАНИЕ!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гуманитарный университет имени А.М. Шолохова</dc:title>
  <dc:creator>мама</dc:creator>
  <cp:lastModifiedBy>мама</cp:lastModifiedBy>
  <cp:revision>13</cp:revision>
  <dcterms:created xsi:type="dcterms:W3CDTF">2011-11-27T11:52:26Z</dcterms:created>
  <dcterms:modified xsi:type="dcterms:W3CDTF">2012-03-20T19:55:52Z</dcterms:modified>
</cp:coreProperties>
</file>