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55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0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69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05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0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0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8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4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6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99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6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8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6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32CB-2A8D-4EB2-B09E-300DFCED2F3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F05572-0F67-40B9-9681-00A73D0E7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7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7555">
        <p:random/>
      </p:transition>
    </mc:Choice>
    <mc:Fallback xmlns="">
      <p:transition spd="slow" advClick="0" advTm="7555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5258" y="4763068"/>
            <a:ext cx="8596668" cy="736979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Monotype Corsiva" panose="03010101010201010101" pitchFamily="66" charset="0"/>
              </a:rPr>
              <a:t/>
            </a:r>
            <a:br>
              <a:rPr lang="ru-RU" sz="8000" dirty="0" smtClean="0">
                <a:latin typeface="Monotype Corsiva" panose="03010101010201010101" pitchFamily="66" charset="0"/>
              </a:rPr>
            </a:br>
            <a:r>
              <a:rPr lang="ru-RU" sz="8000" dirty="0">
                <a:latin typeface="Monotype Corsiva" panose="03010101010201010101" pitchFamily="66" charset="0"/>
              </a:rPr>
              <a:t/>
            </a:r>
            <a:br>
              <a:rPr lang="ru-RU" sz="8000" dirty="0">
                <a:latin typeface="Monotype Corsiva" panose="03010101010201010101" pitchFamily="66" charset="0"/>
              </a:rPr>
            </a:br>
            <a:r>
              <a:rPr lang="ru-RU" sz="8000" dirty="0" smtClean="0">
                <a:latin typeface="Monotype Corsiva" panose="03010101010201010101" pitchFamily="66" charset="0"/>
              </a:rPr>
              <a:t/>
            </a:r>
            <a:br>
              <a:rPr lang="ru-RU" sz="8000" dirty="0" smtClean="0">
                <a:latin typeface="Monotype Corsiva" panose="03010101010201010101" pitchFamily="66" charset="0"/>
              </a:rPr>
            </a:br>
            <a:r>
              <a:rPr lang="ru-RU" sz="8000" dirty="0">
                <a:latin typeface="Monotype Corsiva" panose="03010101010201010101" pitchFamily="66" charset="0"/>
              </a:rPr>
              <a:t/>
            </a:r>
            <a:br>
              <a:rPr lang="ru-RU" sz="8000" dirty="0">
                <a:latin typeface="Monotype Corsiva" panose="03010101010201010101" pitchFamily="66" charset="0"/>
              </a:rPr>
            </a:br>
            <a:r>
              <a:rPr lang="ru-RU" sz="8000" dirty="0" smtClean="0">
                <a:latin typeface="Monotype Corsiva" panose="03010101010201010101" pitchFamily="66" charset="0"/>
              </a:rPr>
              <a:t/>
            </a:r>
            <a:br>
              <a:rPr lang="ru-RU" sz="8000" dirty="0" smtClean="0">
                <a:latin typeface="Monotype Corsiva" panose="03010101010201010101" pitchFamily="66" charset="0"/>
              </a:rPr>
            </a:br>
            <a:r>
              <a:rPr lang="ru-RU" sz="6000" b="1" i="1" dirty="0" smtClean="0">
                <a:latin typeface="Bookman Old Style" panose="02050604050505020204" pitchFamily="18" charset="0"/>
              </a:rPr>
              <a:t>Костюмы </a:t>
            </a:r>
            <a:br>
              <a:rPr lang="ru-RU" sz="6000" b="1" i="1" dirty="0" smtClean="0">
                <a:latin typeface="Bookman Old Style" panose="02050604050505020204" pitchFamily="18" charset="0"/>
              </a:rPr>
            </a:br>
            <a:r>
              <a:rPr lang="ru-RU" sz="6000" b="1" i="1" dirty="0" smtClean="0">
                <a:latin typeface="Bookman Old Style" panose="02050604050505020204" pitchFamily="18" charset="0"/>
              </a:rPr>
              <a:t>для сюжетно-ролевой игры </a:t>
            </a:r>
            <a:br>
              <a:rPr lang="ru-RU" sz="6000" b="1" i="1" dirty="0" smtClean="0">
                <a:latin typeface="Bookman Old Style" panose="02050604050505020204" pitchFamily="18" charset="0"/>
              </a:rPr>
            </a:br>
            <a:r>
              <a:rPr lang="ru-RU" sz="6000" b="1" i="1" dirty="0" smtClean="0">
                <a:latin typeface="Bookman Old Style" panose="02050604050505020204" pitchFamily="18" charset="0"/>
              </a:rPr>
              <a:t>группа «</a:t>
            </a:r>
            <a:r>
              <a:rPr lang="ru-RU" sz="6000" b="1" i="1" dirty="0" err="1" smtClean="0">
                <a:latin typeface="Bookman Old Style" panose="02050604050505020204" pitchFamily="18" charset="0"/>
              </a:rPr>
              <a:t>Чиполлино</a:t>
            </a:r>
            <a:r>
              <a:rPr lang="ru-RU" sz="6000" b="1" i="1" dirty="0" smtClean="0">
                <a:latin typeface="Bookman Old Style" panose="02050604050505020204" pitchFamily="18" charset="0"/>
              </a:rPr>
              <a:t>»</a:t>
            </a:r>
            <a:endParaRPr lang="ru-RU" sz="60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    Врач</a:t>
            </a:r>
            <a:endParaRPr lang="ru-RU" sz="6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43953" y="1409134"/>
            <a:ext cx="5813943" cy="436045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Если щеки запылают </a:t>
            </a:r>
            <a:br>
              <a:rPr lang="ru-RU" sz="2400" dirty="0"/>
            </a:br>
            <a:r>
              <a:rPr lang="ru-RU" sz="2400" dirty="0"/>
              <a:t>Вдруг сильнее кумача,</a:t>
            </a:r>
            <a:br>
              <a:rPr lang="ru-RU" sz="2400" dirty="0"/>
            </a:br>
            <a:r>
              <a:rPr lang="ru-RU" sz="2400" dirty="0"/>
              <a:t>Если кашель — вызывают </a:t>
            </a:r>
            <a:br>
              <a:rPr lang="ru-RU" sz="2400" dirty="0"/>
            </a:br>
            <a:r>
              <a:rPr lang="ru-RU" sz="2400" dirty="0"/>
              <a:t>Всем немедленно врача.</a:t>
            </a:r>
          </a:p>
        </p:txBody>
      </p:sp>
    </p:spTree>
    <p:extLst>
      <p:ext uri="{BB962C8B-B14F-4D97-AF65-F5344CB8AC3E}">
        <p14:creationId xmlns:p14="http://schemas.microsoft.com/office/powerpoint/2010/main" val="282323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7215" y="1922011"/>
            <a:ext cx="4880945" cy="3660708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3050" y="1680381"/>
            <a:ext cx="5637663" cy="4228246"/>
          </a:xfrm>
        </p:spPr>
      </p:pic>
    </p:spTree>
    <p:extLst>
      <p:ext uri="{BB962C8B-B14F-4D97-AF65-F5344CB8AC3E}">
        <p14:creationId xmlns:p14="http://schemas.microsoft.com/office/powerpoint/2010/main" val="359874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Продавец</a:t>
            </a:r>
            <a:endParaRPr lang="ru-RU" sz="6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679484" y="1667143"/>
            <a:ext cx="5164694" cy="38735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9433" y="2777069"/>
            <a:ext cx="4122429" cy="2584449"/>
          </a:xfrm>
        </p:spPr>
        <p:txBody>
          <a:bodyPr>
            <a:normAutofit/>
          </a:bodyPr>
          <a:lstStyle/>
          <a:p>
            <a:r>
              <a:rPr lang="ru-RU" sz="2400" dirty="0"/>
              <a:t>В магазине, на базаре </a:t>
            </a:r>
            <a:br>
              <a:rPr lang="ru-RU" sz="2400" dirty="0"/>
            </a:br>
            <a:r>
              <a:rPr lang="ru-RU" sz="2400" dirty="0"/>
              <a:t>И в буфете, наконец,</a:t>
            </a:r>
            <a:br>
              <a:rPr lang="ru-RU" sz="2400" dirty="0"/>
            </a:br>
            <a:r>
              <a:rPr lang="ru-RU" sz="2400" dirty="0"/>
              <a:t>Всюду, где бы ни бывали,</a:t>
            </a:r>
            <a:br>
              <a:rPr lang="ru-RU" sz="2400" dirty="0"/>
            </a:br>
            <a:r>
              <a:rPr lang="ru-RU" sz="2400" dirty="0"/>
              <a:t>Вас встречает продавец.</a:t>
            </a:r>
          </a:p>
        </p:txBody>
      </p:sp>
    </p:spTree>
    <p:extLst>
      <p:ext uri="{BB962C8B-B14F-4D97-AF65-F5344CB8AC3E}">
        <p14:creationId xmlns:p14="http://schemas.microsoft.com/office/powerpoint/2010/main" val="424931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Военный</a:t>
            </a:r>
            <a:endParaRPr lang="ru-RU" sz="6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0376" y="2777069"/>
            <a:ext cx="4490114" cy="2584449"/>
          </a:xfrm>
        </p:spPr>
        <p:txBody>
          <a:bodyPr>
            <a:noAutofit/>
          </a:bodyPr>
          <a:lstStyle/>
          <a:p>
            <a:r>
              <a:rPr lang="ru-RU" sz="2400" dirty="0"/>
              <a:t>У меня пока игрушки:</a:t>
            </a:r>
            <a:br>
              <a:rPr lang="ru-RU" sz="2400" dirty="0"/>
            </a:br>
            <a:r>
              <a:rPr lang="ru-RU" sz="2400" dirty="0"/>
              <a:t>Танки, пистолеты, пушки,</a:t>
            </a:r>
            <a:br>
              <a:rPr lang="ru-RU" sz="2400" dirty="0"/>
            </a:br>
            <a:r>
              <a:rPr lang="ru-RU" sz="2400" dirty="0"/>
              <a:t>Оловянные солдаты,</a:t>
            </a:r>
            <a:br>
              <a:rPr lang="ru-RU" sz="2400" dirty="0"/>
            </a:br>
            <a:r>
              <a:rPr lang="ru-RU" sz="2400" dirty="0"/>
              <a:t>Бронепоезд, автоматы.</a:t>
            </a:r>
            <a:br>
              <a:rPr lang="ru-RU" sz="2400" dirty="0"/>
            </a:br>
            <a:r>
              <a:rPr lang="ru-RU" sz="2400" dirty="0"/>
              <a:t>А когда настанет срок,</a:t>
            </a:r>
            <a:br>
              <a:rPr lang="ru-RU" sz="2400" dirty="0"/>
            </a:br>
            <a:r>
              <a:rPr lang="ru-RU" sz="2400" dirty="0"/>
              <a:t>Чтоб служить спокойно мог,</a:t>
            </a:r>
            <a:br>
              <a:rPr lang="ru-RU" sz="2400" dirty="0"/>
            </a:br>
            <a:r>
              <a:rPr lang="ru-RU" sz="2400" dirty="0"/>
              <a:t>Я с ребятами в игре</a:t>
            </a:r>
            <a:br>
              <a:rPr lang="ru-RU" sz="2400" dirty="0"/>
            </a:br>
            <a:r>
              <a:rPr lang="ru-RU" sz="2400" dirty="0"/>
              <a:t>Тренируюсь во дворе.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82608" y="1039798"/>
            <a:ext cx="5939694" cy="4454770"/>
          </a:xfrm>
        </p:spPr>
      </p:pic>
    </p:spTree>
    <p:extLst>
      <p:ext uri="{BB962C8B-B14F-4D97-AF65-F5344CB8AC3E}">
        <p14:creationId xmlns:p14="http://schemas.microsoft.com/office/powerpoint/2010/main" val="18238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915790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       Конец!</a:t>
            </a:r>
            <a:endParaRPr lang="ru-RU" sz="8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4559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 </a:t>
            </a:r>
            <a:r>
              <a:rPr lang="ru-RU" sz="6000" b="1" dirty="0" smtClean="0"/>
              <a:t>Моряк</a:t>
            </a:r>
            <a:endParaRPr lang="ru-RU" sz="6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747248" y="1188541"/>
            <a:ext cx="6276897" cy="47076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734" y="2777069"/>
            <a:ext cx="4083127" cy="2600149"/>
          </a:xfrm>
        </p:spPr>
        <p:txBody>
          <a:bodyPr>
            <a:noAutofit/>
          </a:bodyPr>
          <a:lstStyle/>
          <a:p>
            <a:r>
              <a:rPr lang="ru-RU" sz="2400" dirty="0"/>
              <a:t>Плывёт моряк на корабле </a:t>
            </a:r>
            <a:br>
              <a:rPr lang="ru-RU" sz="2400" dirty="0"/>
            </a:br>
            <a:r>
              <a:rPr lang="ru-RU" sz="2400" dirty="0"/>
              <a:t>Он не тоскует по земле. </a:t>
            </a:r>
            <a:br>
              <a:rPr lang="ru-RU" sz="2400" dirty="0"/>
            </a:br>
            <a:r>
              <a:rPr lang="ru-RU" sz="2400" dirty="0"/>
              <a:t>Он с ветром дружит и волной </a:t>
            </a:r>
            <a:br>
              <a:rPr lang="ru-RU" sz="2400" dirty="0"/>
            </a:br>
            <a:r>
              <a:rPr lang="ru-RU" sz="2400" dirty="0"/>
              <a:t>Ведь море — дом его родной. 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028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Капитан и матросы отправились в дальнее путешествие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4374" y="1268000"/>
            <a:ext cx="5846751" cy="4385063"/>
          </a:xfrm>
        </p:spPr>
      </p:pic>
    </p:spTree>
    <p:extLst>
      <p:ext uri="{BB962C8B-B14F-4D97-AF65-F5344CB8AC3E}">
        <p14:creationId xmlns:p14="http://schemas.microsoft.com/office/powerpoint/2010/main" val="314242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46" y="1498604"/>
            <a:ext cx="4204316" cy="1278466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Строитель</a:t>
            </a:r>
            <a:endParaRPr lang="ru-RU" sz="6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3119" y="2777070"/>
            <a:ext cx="4018742" cy="2584449"/>
          </a:xfrm>
        </p:spPr>
        <p:txBody>
          <a:bodyPr>
            <a:noAutofit/>
          </a:bodyPr>
          <a:lstStyle/>
          <a:p>
            <a:r>
              <a:rPr lang="ru-RU" sz="2400" dirty="0"/>
              <a:t>Пусть не сердятся родители,</a:t>
            </a:r>
            <a:br>
              <a:rPr lang="ru-RU" sz="2400" dirty="0"/>
            </a:br>
            <a:r>
              <a:rPr lang="ru-RU" sz="2400" dirty="0"/>
              <a:t>Что измажутся строители,</a:t>
            </a:r>
            <a:br>
              <a:rPr lang="ru-RU" sz="2400" dirty="0"/>
            </a:br>
            <a:r>
              <a:rPr lang="ru-RU" sz="2400" dirty="0"/>
              <a:t>Потому что тот, кто строит,</a:t>
            </a:r>
            <a:br>
              <a:rPr lang="ru-RU" sz="2400" dirty="0"/>
            </a:br>
            <a:r>
              <a:rPr lang="ru-RU" sz="2400" dirty="0"/>
              <a:t>Тот чего-нибудь да стоит!</a:t>
            </a:r>
            <a:br>
              <a:rPr lang="ru-RU" sz="2400" dirty="0"/>
            </a:br>
            <a:r>
              <a:rPr lang="ru-RU" sz="2400" dirty="0"/>
              <a:t>И не важно, что пока</a:t>
            </a:r>
            <a:br>
              <a:rPr lang="ru-RU" sz="2400" dirty="0"/>
            </a:br>
            <a:r>
              <a:rPr lang="ru-RU" sz="2400" dirty="0"/>
              <a:t>Этот домик из песка!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644720">
            <a:off x="4202432" y="1435342"/>
            <a:ext cx="5461482" cy="4096111"/>
          </a:xfrm>
        </p:spPr>
      </p:pic>
    </p:spTree>
    <p:extLst>
      <p:ext uri="{BB962C8B-B14F-4D97-AF65-F5344CB8AC3E}">
        <p14:creationId xmlns:p14="http://schemas.microsoft.com/office/powerpoint/2010/main" val="243863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9" y="1280239"/>
            <a:ext cx="4844955" cy="1278466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Парикмахер</a:t>
            </a:r>
            <a:endParaRPr lang="ru-RU" sz="6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319" y="2777069"/>
            <a:ext cx="4040543" cy="2584449"/>
          </a:xfrm>
        </p:spPr>
        <p:txBody>
          <a:bodyPr>
            <a:noAutofit/>
          </a:bodyPr>
          <a:lstStyle/>
          <a:p>
            <a:r>
              <a:rPr lang="ru-RU" sz="2400" dirty="0"/>
              <a:t>Дайте ножницы, расчёску,</a:t>
            </a:r>
            <a:br>
              <a:rPr lang="ru-RU" sz="2400" dirty="0"/>
            </a:br>
            <a:r>
              <a:rPr lang="ru-RU" sz="2400" dirty="0"/>
              <a:t>Он вам сделает причёску.</a:t>
            </a:r>
            <a:br>
              <a:rPr lang="ru-RU" sz="2400" dirty="0"/>
            </a:br>
            <a:r>
              <a:rPr lang="ru-RU" sz="2400" dirty="0"/>
              <a:t>Парикмахер непременно</a:t>
            </a:r>
            <a:br>
              <a:rPr lang="ru-RU" sz="2400" dirty="0"/>
            </a:br>
            <a:r>
              <a:rPr lang="ru-RU" sz="2400" dirty="0"/>
              <a:t>Подстрижёт вас современно.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593555">
            <a:off x="4425664" y="1340621"/>
            <a:ext cx="5671903" cy="4253927"/>
          </a:xfrm>
        </p:spPr>
      </p:pic>
    </p:spTree>
    <p:extLst>
      <p:ext uri="{BB962C8B-B14F-4D97-AF65-F5344CB8AC3E}">
        <p14:creationId xmlns:p14="http://schemas.microsoft.com/office/powerpoint/2010/main" val="130267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809" y="1498604"/>
            <a:ext cx="4012442" cy="127846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Полиция</a:t>
            </a:r>
            <a:endParaRPr lang="ru-RU" sz="6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457208" y="1463065"/>
            <a:ext cx="5481113" cy="411083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Если вы в беду попали,</a:t>
            </a:r>
            <a:br>
              <a:rPr lang="ru-RU" sz="2400" dirty="0"/>
            </a:br>
            <a:r>
              <a:rPr lang="ru-RU" sz="2400" dirty="0"/>
              <a:t>Телефон 02 набрали.</a:t>
            </a:r>
            <a:br>
              <a:rPr lang="ru-RU" sz="2400" dirty="0"/>
            </a:br>
            <a:r>
              <a:rPr lang="ru-RU" sz="2400" dirty="0"/>
              <a:t>К вам </a:t>
            </a:r>
            <a:r>
              <a:rPr lang="ru-RU" sz="2400" dirty="0" smtClean="0"/>
              <a:t>полиция </a:t>
            </a:r>
            <a:r>
              <a:rPr lang="ru-RU" sz="2400" dirty="0"/>
              <a:t>придёт,</a:t>
            </a:r>
            <a:br>
              <a:rPr lang="ru-RU" sz="2400" dirty="0"/>
            </a:br>
            <a:r>
              <a:rPr lang="ru-RU" sz="2400" dirty="0"/>
              <a:t>Всем поможет, всех спасёт.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512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576764" y="1272366"/>
            <a:ext cx="6383581" cy="4787686"/>
          </a:xfrm>
        </p:spPr>
      </p:pic>
    </p:spTree>
    <p:extLst>
      <p:ext uri="{BB962C8B-B14F-4D97-AF65-F5344CB8AC3E}">
        <p14:creationId xmlns:p14="http://schemas.microsoft.com/office/powerpoint/2010/main" val="50203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   Повар</a:t>
            </a:r>
            <a:endParaRPr lang="ru-RU" sz="6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554521">
            <a:off x="4664216" y="1275033"/>
            <a:ext cx="5588149" cy="41911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Дайте повару продукты:</a:t>
            </a:r>
            <a:br>
              <a:rPr lang="ru-RU" sz="2400" dirty="0"/>
            </a:br>
            <a:r>
              <a:rPr lang="ru-RU" sz="2400" dirty="0"/>
              <a:t>Мясо птицы, сухофрукты,</a:t>
            </a:r>
            <a:br>
              <a:rPr lang="ru-RU" sz="2400" dirty="0"/>
            </a:br>
            <a:r>
              <a:rPr lang="ru-RU" sz="2400" dirty="0"/>
              <a:t>Рис, картофель… И тогда</a:t>
            </a:r>
            <a:br>
              <a:rPr lang="ru-RU" sz="2400" dirty="0"/>
            </a:br>
            <a:r>
              <a:rPr lang="ru-RU" sz="2400" dirty="0"/>
              <a:t>Ждёт вас вкусная еда.</a:t>
            </a:r>
          </a:p>
        </p:txBody>
      </p:sp>
    </p:spTree>
    <p:extLst>
      <p:ext uri="{BB962C8B-B14F-4D97-AF65-F5344CB8AC3E}">
        <p14:creationId xmlns:p14="http://schemas.microsoft.com/office/powerpoint/2010/main" val="18605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154451">
            <a:off x="-108797" y="1800271"/>
            <a:ext cx="5047784" cy="378583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846971">
            <a:off x="5036289" y="1841056"/>
            <a:ext cx="5025127" cy="3768845"/>
          </a:xfrm>
        </p:spPr>
      </p:pic>
    </p:spTree>
    <p:extLst>
      <p:ext uri="{BB962C8B-B14F-4D97-AF65-F5344CB8AC3E}">
        <p14:creationId xmlns:p14="http://schemas.microsoft.com/office/powerpoint/2010/main" val="419961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63</Words>
  <Application>Microsoft Office PowerPoint</Application>
  <PresentationFormat>Произвольный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     Костюмы  для сюжетно-ролевой игры  группа «Чиполлино»</vt:lpstr>
      <vt:lpstr> Моряк</vt:lpstr>
      <vt:lpstr>Презентация PowerPoint</vt:lpstr>
      <vt:lpstr>Строитель</vt:lpstr>
      <vt:lpstr>Парикмахер</vt:lpstr>
      <vt:lpstr>Полиция</vt:lpstr>
      <vt:lpstr>Презентация PowerPoint</vt:lpstr>
      <vt:lpstr>   Повар</vt:lpstr>
      <vt:lpstr>Презентация PowerPoint</vt:lpstr>
      <vt:lpstr>    Врач</vt:lpstr>
      <vt:lpstr>Презентация PowerPoint</vt:lpstr>
      <vt:lpstr>Продавец</vt:lpstr>
      <vt:lpstr>Военный</vt:lpstr>
      <vt:lpstr>       Конец!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Костюмы  для сюжетно-ролевой игры группы «Чиполлино»</dc:title>
  <dc:creator>Руслан</dc:creator>
  <cp:lastModifiedBy>Чиполлино</cp:lastModifiedBy>
  <cp:revision>15</cp:revision>
  <dcterms:created xsi:type="dcterms:W3CDTF">2014-10-24T14:25:31Z</dcterms:created>
  <dcterms:modified xsi:type="dcterms:W3CDTF">2015-01-27T02:30:43Z</dcterms:modified>
</cp:coreProperties>
</file>