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newsflash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20000">
    <p:newsflash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20000">
    <p:newsflash/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85794"/>
            <a:ext cx="7772400" cy="300039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 кружка «Смак»</a:t>
            </a:r>
            <a:br>
              <a:rPr lang="ru-RU" dirty="0" smtClean="0"/>
            </a:br>
            <a:r>
              <a:rPr lang="ru-RU" dirty="0" smtClean="0"/>
              <a:t>Руководитель: </a:t>
            </a:r>
            <a:r>
              <a:rPr lang="ru-RU" dirty="0" err="1" smtClean="0"/>
              <a:t>Солонарь</a:t>
            </a:r>
            <a:r>
              <a:rPr lang="ru-RU" dirty="0" smtClean="0"/>
              <a:t> Т.А.</a:t>
            </a:r>
            <a:br>
              <a:rPr lang="ru-RU" dirty="0" smtClean="0"/>
            </a:br>
            <a:r>
              <a:rPr lang="ru-RU" dirty="0" smtClean="0"/>
              <a:t>Старшая группа «Румяные щечки»</a:t>
            </a:r>
            <a:endParaRPr lang="ru-RU" dirty="0"/>
          </a:p>
        </p:txBody>
      </p:sp>
      <p:pic>
        <p:nvPicPr>
          <p:cNvPr id="4" name="Рисунок 3" descr="1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57554" y="3643314"/>
            <a:ext cx="2507460" cy="2803796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Красим щечки.</a:t>
            </a:r>
            <a:endParaRPr lang="ru-RU" dirty="0"/>
          </a:p>
        </p:txBody>
      </p:sp>
      <p:pic>
        <p:nvPicPr>
          <p:cNvPr id="4" name="Содержимое 3" descr="P100036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28596" y="1285860"/>
            <a:ext cx="3929090" cy="5000660"/>
          </a:xfrm>
        </p:spPr>
      </p:pic>
      <p:pic>
        <p:nvPicPr>
          <p:cNvPr id="5" name="Рисунок 4" descr="P100036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4876" y="1285860"/>
            <a:ext cx="4000528" cy="4929198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40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072066" y="428604"/>
            <a:ext cx="3400450" cy="3643338"/>
          </a:xfrm>
        </p:spPr>
      </p:pic>
      <p:pic>
        <p:nvPicPr>
          <p:cNvPr id="5" name="Рисунок 4" descr="P10004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14414" y="2786058"/>
            <a:ext cx="3629699" cy="3430065"/>
          </a:xfrm>
          <a:prstGeom prst="rect">
            <a:avLst/>
          </a:prstGeom>
        </p:spPr>
      </p:pic>
      <p:pic>
        <p:nvPicPr>
          <p:cNvPr id="6" name="Рисунок 5" descr="menu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728" y="285728"/>
            <a:ext cx="2071702" cy="2077980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бутерброда кораблик «Варяг».</a:t>
            </a:r>
            <a:endParaRPr lang="ru-RU" dirty="0"/>
          </a:p>
        </p:txBody>
      </p:sp>
      <p:pic>
        <p:nvPicPr>
          <p:cNvPr id="4" name="Содержимое 3" descr="DSC0626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214414" y="1714488"/>
            <a:ext cx="3429024" cy="3107553"/>
          </a:xfrm>
        </p:spPr>
      </p:pic>
      <p:pic>
        <p:nvPicPr>
          <p:cNvPr id="7" name="Рисунок 6" descr="DSC0626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3357562"/>
            <a:ext cx="4214810" cy="3143272"/>
          </a:xfrm>
          <a:prstGeom prst="rect">
            <a:avLst/>
          </a:prstGeom>
        </p:spPr>
      </p:pic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29322" y="785794"/>
            <a:ext cx="1933575" cy="2371725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627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28596" y="357166"/>
            <a:ext cx="3810026" cy="2928958"/>
          </a:xfrm>
        </p:spPr>
      </p:pic>
      <p:pic>
        <p:nvPicPr>
          <p:cNvPr id="5" name="Рисунок 4" descr="DSC0627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357166"/>
            <a:ext cx="3905245" cy="2928934"/>
          </a:xfrm>
          <a:prstGeom prst="rect">
            <a:avLst/>
          </a:prstGeom>
        </p:spPr>
      </p:pic>
      <p:pic>
        <p:nvPicPr>
          <p:cNvPr id="9" name="Рисунок 8" descr="DSC063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597" y="3500438"/>
            <a:ext cx="3857652" cy="3071810"/>
          </a:xfrm>
          <a:prstGeom prst="rect">
            <a:avLst/>
          </a:prstGeom>
        </p:spPr>
      </p:pic>
      <p:pic>
        <p:nvPicPr>
          <p:cNvPr id="12" name="Рисунок 11" descr="DSC0630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72000" y="3500438"/>
            <a:ext cx="3929058" cy="3071834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631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071538" y="1571612"/>
            <a:ext cx="3714776" cy="4525963"/>
          </a:xfrm>
        </p:spPr>
      </p:pic>
      <p:pic>
        <p:nvPicPr>
          <p:cNvPr id="5" name="Рисунок 4" descr="DSC0631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2066" y="1571612"/>
            <a:ext cx="3857652" cy="4572008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632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285852" y="3571876"/>
            <a:ext cx="3357586" cy="3071810"/>
          </a:xfrm>
        </p:spPr>
      </p:pic>
      <p:pic>
        <p:nvPicPr>
          <p:cNvPr id="5" name="Рисунок 4" descr="DSC0632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86182" y="142852"/>
            <a:ext cx="3952871" cy="3143272"/>
          </a:xfrm>
          <a:prstGeom prst="rect">
            <a:avLst/>
          </a:prstGeom>
        </p:spPr>
      </p:pic>
      <p:pic>
        <p:nvPicPr>
          <p:cNvPr id="6" name="Рисунок 5" descr="DSC0633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9190" y="3571876"/>
            <a:ext cx="3857620" cy="3071810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500166" y="428604"/>
            <a:ext cx="2095500" cy="2181225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Печенье «Чудные фигурки».</a:t>
            </a:r>
            <a:endParaRPr lang="ru-RU" dirty="0"/>
          </a:p>
        </p:txBody>
      </p:sp>
      <p:pic>
        <p:nvPicPr>
          <p:cNvPr id="4" name="Содержимое 3" descr="DSC0608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2571744"/>
            <a:ext cx="3429024" cy="3714776"/>
          </a:xfrm>
        </p:spPr>
      </p:pic>
      <p:pic>
        <p:nvPicPr>
          <p:cNvPr id="5" name="Рисунок 4" descr="DSC0609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00496" y="2643182"/>
            <a:ext cx="4953035" cy="3714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1500174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Знакомство со слоеным тестом.</a:t>
            </a:r>
            <a:endParaRPr lang="ru-RU" sz="2800" dirty="0"/>
          </a:p>
        </p:txBody>
      </p:sp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6119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57158" y="357166"/>
            <a:ext cx="4160316" cy="3120237"/>
          </a:xfrm>
        </p:spPr>
      </p:pic>
      <p:pic>
        <p:nvPicPr>
          <p:cNvPr id="5" name="Рисунок 4" descr="DSC061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357166"/>
            <a:ext cx="4095778" cy="3143272"/>
          </a:xfrm>
          <a:prstGeom prst="rect">
            <a:avLst/>
          </a:prstGeom>
        </p:spPr>
      </p:pic>
      <p:pic>
        <p:nvPicPr>
          <p:cNvPr id="6" name="Рисунок 5" descr="DSC0614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8" y="3571876"/>
            <a:ext cx="4143404" cy="3161108"/>
          </a:xfrm>
          <a:prstGeom prst="rect">
            <a:avLst/>
          </a:prstGeom>
        </p:spPr>
      </p:pic>
      <p:pic>
        <p:nvPicPr>
          <p:cNvPr id="7" name="Рисунок 6" descr="DSC0615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86314" y="3643314"/>
            <a:ext cx="4071966" cy="3000396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Учимся вырезать фигурки.</a:t>
            </a:r>
            <a:endParaRPr lang="ru-RU" dirty="0"/>
          </a:p>
        </p:txBody>
      </p:sp>
      <p:pic>
        <p:nvPicPr>
          <p:cNvPr id="4" name="Содержимое 3" descr="DSC0615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357290" y="1714488"/>
            <a:ext cx="3333772" cy="2928958"/>
          </a:xfrm>
        </p:spPr>
      </p:pic>
      <p:pic>
        <p:nvPicPr>
          <p:cNvPr id="5" name="Рисунок 4" descr="DSC0617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3143248"/>
            <a:ext cx="3857620" cy="3053951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617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28596" y="428604"/>
            <a:ext cx="3810026" cy="2857520"/>
          </a:xfrm>
        </p:spPr>
      </p:pic>
      <p:pic>
        <p:nvPicPr>
          <p:cNvPr id="5" name="Рисунок 4" descr="DSC0618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4876" y="428604"/>
            <a:ext cx="3857620" cy="2893215"/>
          </a:xfrm>
          <a:prstGeom prst="rect">
            <a:avLst/>
          </a:prstGeom>
        </p:spPr>
      </p:pic>
      <p:pic>
        <p:nvPicPr>
          <p:cNvPr id="7" name="Рисунок 6" descr="DSC0620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595" y="3571876"/>
            <a:ext cx="3810027" cy="2857520"/>
          </a:xfrm>
          <a:prstGeom prst="rect">
            <a:avLst/>
          </a:prstGeom>
        </p:spPr>
      </p:pic>
      <p:pic>
        <p:nvPicPr>
          <p:cNvPr id="8" name="Рисунок 7" descr="DSC0621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14876" y="3643314"/>
            <a:ext cx="3929090" cy="2786082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Направление: домоводство в детском саду.</a:t>
            </a:r>
          </a:p>
          <a:p>
            <a:r>
              <a:rPr lang="ru-RU" dirty="0" smtClean="0"/>
              <a:t>Цель: научить детей обслуживать себя самостоятельно в приготовлении несложных блюд.</a:t>
            </a:r>
          </a:p>
          <a:p>
            <a:r>
              <a:rPr lang="ru-RU" dirty="0" smtClean="0"/>
              <a:t>Задачи: учить готовить несложные напитки, салаты, бутерброды; поддерживать и развивать интерес к миру взрослых; воспитывать культуру поведения за столом.</a:t>
            </a:r>
          </a:p>
        </p:txBody>
      </p:sp>
      <p:pic>
        <p:nvPicPr>
          <p:cNvPr id="4" name="Рисунок 3" descr="logo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00892" y="0"/>
            <a:ext cx="1714158" cy="1428736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Угощаем всю группу.</a:t>
            </a:r>
            <a:endParaRPr lang="ru-RU" dirty="0"/>
          </a:p>
        </p:txBody>
      </p:sp>
      <p:pic>
        <p:nvPicPr>
          <p:cNvPr id="4" name="Содержимое 3" descr="DSC0622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142976" y="1428736"/>
            <a:ext cx="3690963" cy="2928958"/>
          </a:xfrm>
        </p:spPr>
      </p:pic>
      <p:pic>
        <p:nvPicPr>
          <p:cNvPr id="5" name="Рисунок 4" descr="DSC0623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3571876"/>
            <a:ext cx="3929058" cy="2946794"/>
          </a:xfrm>
          <a:prstGeom prst="rect">
            <a:avLst/>
          </a:prstGeom>
        </p:spPr>
      </p:pic>
      <p:pic>
        <p:nvPicPr>
          <p:cNvPr id="6" name="Рисунок 5" descr="O0f8df759cd612beaf59bb4705ddfc3d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57818" y="1214423"/>
            <a:ext cx="2927417" cy="2204946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Скоро научимся делать такие торты!</a:t>
            </a:r>
            <a:endParaRPr lang="ru-RU" dirty="0"/>
          </a:p>
        </p:txBody>
      </p:sp>
      <p:pic>
        <p:nvPicPr>
          <p:cNvPr id="4" name="Содержимое 3" descr="dk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714348" y="1500174"/>
            <a:ext cx="3571900" cy="2339973"/>
          </a:xfrm>
        </p:spPr>
      </p:pic>
      <p:pic>
        <p:nvPicPr>
          <p:cNvPr id="5" name="Рисунок 4" descr="P109039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1428736"/>
            <a:ext cx="4071948" cy="5143536"/>
          </a:xfrm>
          <a:prstGeom prst="rect">
            <a:avLst/>
          </a:prstGeom>
        </p:spPr>
      </p:pic>
      <p:pic>
        <p:nvPicPr>
          <p:cNvPr id="6" name="Рисунок 5" descr="р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4348" y="4000504"/>
            <a:ext cx="3571900" cy="2565794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357298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 descr="logo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8992" y="2857496"/>
            <a:ext cx="2913643" cy="2940374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с профессией повара в детском саду.</a:t>
            </a:r>
            <a:endParaRPr lang="ru-RU" dirty="0"/>
          </a:p>
        </p:txBody>
      </p:sp>
      <p:pic>
        <p:nvPicPr>
          <p:cNvPr id="4" name="Содержимое 3" descr="20131127_10354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214414" y="1714488"/>
            <a:ext cx="3786887" cy="2768601"/>
          </a:xfrm>
        </p:spPr>
      </p:pic>
      <p:pic>
        <p:nvPicPr>
          <p:cNvPr id="5" name="Рисунок 4" descr="20131127_1036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57818" y="3143248"/>
            <a:ext cx="3603618" cy="3000396"/>
          </a:xfrm>
          <a:prstGeom prst="rect">
            <a:avLst/>
          </a:prstGeom>
        </p:spPr>
      </p:pic>
      <p:pic>
        <p:nvPicPr>
          <p:cNvPr id="6" name="Рисунок 5" descr="13291130302lvG4n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00694" y="928670"/>
            <a:ext cx="2600340" cy="1872244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1127_10361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071538" y="714356"/>
            <a:ext cx="4143404" cy="2591597"/>
          </a:xfrm>
        </p:spPr>
      </p:pic>
      <p:pic>
        <p:nvPicPr>
          <p:cNvPr id="5" name="Рисунок 4" descr="20131127_10362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86182" y="3562928"/>
            <a:ext cx="4857784" cy="2732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18" y="714356"/>
            <a:ext cx="3143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Экскурсия на кухню.</a:t>
            </a:r>
          </a:p>
          <a:p>
            <a:pPr algn="ctr"/>
            <a:r>
              <a:rPr lang="ru-RU" sz="2800" dirty="0" smtClean="0"/>
              <a:t>Ознакомление с кухонной утварью.</a:t>
            </a:r>
            <a:endParaRPr lang="ru-RU" sz="2800" dirty="0"/>
          </a:p>
        </p:txBody>
      </p:sp>
      <p:pic>
        <p:nvPicPr>
          <p:cNvPr id="7" name="Рисунок 6" descr="xmJhW4Kx1D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57290" y="3857628"/>
            <a:ext cx="1827560" cy="1967640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 поведения за столом.</a:t>
            </a:r>
            <a:endParaRPr lang="ru-RU" dirty="0"/>
          </a:p>
        </p:txBody>
      </p:sp>
      <p:pic>
        <p:nvPicPr>
          <p:cNvPr id="4" name="Содержимое 3" descr="20131127_10165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214414" y="3357562"/>
            <a:ext cx="4159279" cy="2500330"/>
          </a:xfrm>
        </p:spPr>
      </p:pic>
      <p:pic>
        <p:nvPicPr>
          <p:cNvPr id="5" name="Рисунок 4" descr="20131127_1017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00694" y="1357299"/>
            <a:ext cx="2928945" cy="4500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1571612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Знакомство с чайным сервизом.</a:t>
            </a:r>
          </a:p>
          <a:p>
            <a:pPr algn="ctr"/>
            <a:r>
              <a:rPr lang="ru-RU" sz="2800" dirty="0" smtClean="0"/>
              <a:t>Приготовление чая.</a:t>
            </a:r>
            <a:endParaRPr lang="ru-RU" sz="2800" dirty="0"/>
          </a:p>
        </p:txBody>
      </p:sp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Изготовление бутерброда «Хитрый».</a:t>
            </a:r>
            <a:endParaRPr lang="ru-RU" dirty="0"/>
          </a:p>
        </p:txBody>
      </p:sp>
      <p:pic>
        <p:nvPicPr>
          <p:cNvPr id="4" name="Содержимое 3" descr="20131127_10192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071538" y="1500174"/>
            <a:ext cx="4214842" cy="2411411"/>
          </a:xfrm>
        </p:spPr>
      </p:pic>
      <p:pic>
        <p:nvPicPr>
          <p:cNvPr id="5" name="Рисунок 4" descr="20131127_1021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1538" y="4000504"/>
            <a:ext cx="4214841" cy="2518171"/>
          </a:xfrm>
          <a:prstGeom prst="rect">
            <a:avLst/>
          </a:prstGeom>
        </p:spPr>
      </p:pic>
      <p:pic>
        <p:nvPicPr>
          <p:cNvPr id="7" name="Рисунок 6" descr="20131127_10223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29256" y="1428736"/>
            <a:ext cx="3357586" cy="5119675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1127_10195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57158" y="428604"/>
            <a:ext cx="4130319" cy="2500330"/>
          </a:xfrm>
        </p:spPr>
      </p:pic>
      <p:pic>
        <p:nvPicPr>
          <p:cNvPr id="5" name="Рисунок 4" descr="20131127_1019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357166"/>
            <a:ext cx="4190997" cy="2571768"/>
          </a:xfrm>
          <a:prstGeom prst="rect">
            <a:avLst/>
          </a:prstGeom>
        </p:spPr>
      </p:pic>
      <p:pic>
        <p:nvPicPr>
          <p:cNvPr id="6" name="Рисунок 5" descr="20131127_10242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8" y="3214686"/>
            <a:ext cx="4143404" cy="3000396"/>
          </a:xfrm>
          <a:prstGeom prst="rect">
            <a:avLst/>
          </a:prstGeom>
        </p:spPr>
      </p:pic>
      <p:pic>
        <p:nvPicPr>
          <p:cNvPr id="7" name="Рисунок 6" descr="20131127_10321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3438" y="3214686"/>
            <a:ext cx="4214842" cy="3000396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Дегустируем.</a:t>
            </a:r>
            <a:endParaRPr lang="ru-RU" dirty="0"/>
          </a:p>
        </p:txBody>
      </p:sp>
      <p:pic>
        <p:nvPicPr>
          <p:cNvPr id="6" name="Содержимое 5" descr="20131127_104049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Разноцветный винегрет.</a:t>
            </a:r>
            <a:endParaRPr lang="ru-RU" dirty="0"/>
          </a:p>
        </p:txBody>
      </p:sp>
      <p:pic>
        <p:nvPicPr>
          <p:cNvPr id="4" name="Содержимое 3" descr="P100034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28595" y="1285860"/>
            <a:ext cx="3714777" cy="2714644"/>
          </a:xfrm>
        </p:spPr>
      </p:pic>
      <p:pic>
        <p:nvPicPr>
          <p:cNvPr id="5" name="Рисунок 4" descr="P100034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00562" y="1214422"/>
            <a:ext cx="4214809" cy="2714644"/>
          </a:xfrm>
          <a:prstGeom prst="rect">
            <a:avLst/>
          </a:prstGeom>
        </p:spPr>
      </p:pic>
      <p:pic>
        <p:nvPicPr>
          <p:cNvPr id="6" name="Рисунок 5" descr="P100037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8" y="4107638"/>
            <a:ext cx="3786214" cy="2518190"/>
          </a:xfrm>
          <a:prstGeom prst="rect">
            <a:avLst/>
          </a:prstGeom>
        </p:spPr>
      </p:pic>
      <p:pic>
        <p:nvPicPr>
          <p:cNvPr id="7" name="Рисунок 6" descr="P100038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00562" y="4143380"/>
            <a:ext cx="4214842" cy="2428867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486</TotalTime>
  <Words>126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Презентация кружка «Смак» Руководитель: Солонарь Т.А. Старшая группа «Румяные щечки»</vt:lpstr>
      <vt:lpstr>Слайд 2</vt:lpstr>
      <vt:lpstr>Знакомство с профессией повара в детском саду.</vt:lpstr>
      <vt:lpstr>Слайд 4</vt:lpstr>
      <vt:lpstr>Правила поведения за столом.</vt:lpstr>
      <vt:lpstr>Изготовление бутерброда «Хитрый».</vt:lpstr>
      <vt:lpstr>Слайд 7</vt:lpstr>
      <vt:lpstr>Дегустируем.</vt:lpstr>
      <vt:lpstr>Разноцветный винегрет.</vt:lpstr>
      <vt:lpstr>Красим щечки.</vt:lpstr>
      <vt:lpstr>Слайд 11</vt:lpstr>
      <vt:lpstr>Изготовление бутерброда кораблик «Варяг».</vt:lpstr>
      <vt:lpstr>Слайд 13</vt:lpstr>
      <vt:lpstr>Слайд 14</vt:lpstr>
      <vt:lpstr>Слайд 15</vt:lpstr>
      <vt:lpstr>Печенье «Чудные фигурки».</vt:lpstr>
      <vt:lpstr>Слайд 17</vt:lpstr>
      <vt:lpstr>Учимся вырезать фигурки.</vt:lpstr>
      <vt:lpstr>Слайд 19</vt:lpstr>
      <vt:lpstr>Угощаем всю группу.</vt:lpstr>
      <vt:lpstr>Скоро научимся делать такие торты!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</dc:title>
  <dc:creator>windows</dc:creator>
  <cp:lastModifiedBy>windows</cp:lastModifiedBy>
  <cp:revision>23</cp:revision>
  <dcterms:created xsi:type="dcterms:W3CDTF">2014-05-02T04:15:21Z</dcterms:created>
  <dcterms:modified xsi:type="dcterms:W3CDTF">2015-01-27T14:14:06Z</dcterms:modified>
</cp:coreProperties>
</file>