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1" r:id="rId4"/>
    <p:sldId id="265" r:id="rId5"/>
    <p:sldId id="257" r:id="rId6"/>
    <p:sldId id="264" r:id="rId7"/>
    <p:sldId id="258" r:id="rId8"/>
    <p:sldId id="259" r:id="rId9"/>
    <p:sldId id="261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eshka.ru/wp-content/uploads/2013/01/83.jpg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teshka.ru/wp-content/uploads/2013/01/71.jpg" TargetMode="External"/><Relationship Id="rId3" Type="http://schemas.openxmlformats.org/officeDocument/2006/relationships/hyperlink" Target="http://steshka.ru/wp-content/uploads/2013/01/img088.jpg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http://steshka.ru/wp-content/uploads/2013/01/img091.jpg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teshka.ru/wp-content/uploads/2013/01/img098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eshka.ru/wp-content/uploads/2013/01/53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8027890" cy="257176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 – методическое пособие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«ЗИМНИЕ ЗАБАВЫ»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5643578"/>
            <a:ext cx="4854300" cy="8953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Автор</a:t>
            </a:r>
            <a:r>
              <a:rPr lang="en-US" dirty="0" smtClean="0"/>
              <a:t>: </a:t>
            </a:r>
            <a:r>
              <a:rPr lang="ru-RU" dirty="0" smtClean="0"/>
              <a:t> Юринова</a:t>
            </a:r>
          </a:p>
          <a:p>
            <a:r>
              <a:rPr lang="ru-RU" dirty="0" smtClean="0"/>
              <a:t> Надежда  Александровна</a:t>
            </a:r>
            <a:endParaRPr lang="ru-RU" dirty="0"/>
          </a:p>
        </p:txBody>
      </p:sp>
      <p:pic>
        <p:nvPicPr>
          <p:cNvPr id="17410" name="Picture 2" descr="Словарное слово КОНЬ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876"/>
            <a:ext cx="3286148" cy="3105733"/>
          </a:xfrm>
          <a:prstGeom prst="rect">
            <a:avLst/>
          </a:prstGeom>
          <a:noFill/>
        </p:spPr>
      </p:pic>
      <p:pic>
        <p:nvPicPr>
          <p:cNvPr id="9220" name="Picture 4" descr="http://mn.ocharovanie-zhenstvennosti.ru/2014/12/37/post-34573-1390106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286124"/>
            <a:ext cx="3397458" cy="22860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222" name="Picture 6" descr="зимние обои снегов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357562"/>
            <a:ext cx="207170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28794" y="0"/>
            <a:ext cx="6425936" cy="70053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Найдите, что перепутал художник…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steshka.ru/wp-content/uploads/2013/01/14.jpg"/>
          <p:cNvPicPr/>
          <p:nvPr/>
        </p:nvPicPr>
        <p:blipFill>
          <a:blip r:embed="rId2" cstate="print"/>
          <a:srcRect t="4494"/>
          <a:stretch>
            <a:fillRect/>
          </a:stretch>
        </p:blipFill>
        <p:spPr bwMode="auto">
          <a:xfrm>
            <a:off x="428596" y="571480"/>
            <a:ext cx="8429684" cy="5857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970814" y="2214554"/>
            <a:ext cx="3173186" cy="271464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rgbClr val="FFC000"/>
                </a:solidFill>
              </a:rPr>
              <a:t>Январь.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Открываем календарь-</a:t>
            </a:r>
            <a:br>
              <a:rPr lang="ru-RU" dirty="0" smtClean="0"/>
            </a:br>
            <a:r>
              <a:rPr lang="ru-RU" dirty="0" smtClean="0"/>
              <a:t>Начинается январь.</a:t>
            </a:r>
            <a:br>
              <a:rPr lang="ru-RU" dirty="0" smtClean="0"/>
            </a:br>
            <a:r>
              <a:rPr lang="ru-RU" dirty="0" smtClean="0"/>
              <a:t>В январе, в январе</a:t>
            </a:r>
            <a:br>
              <a:rPr lang="ru-RU" dirty="0" smtClean="0"/>
            </a:br>
            <a:r>
              <a:rPr lang="ru-RU" dirty="0" smtClean="0"/>
              <a:t>Много снегу на дворе.</a:t>
            </a:r>
            <a:br>
              <a:rPr lang="ru-RU" dirty="0" smtClean="0"/>
            </a:br>
            <a:r>
              <a:rPr lang="ru-RU" dirty="0" smtClean="0"/>
              <a:t>Снег – на крыше,</a:t>
            </a:r>
            <a:br>
              <a:rPr lang="ru-RU" dirty="0" smtClean="0"/>
            </a:br>
            <a:r>
              <a:rPr lang="ru-RU" dirty="0" smtClean="0"/>
              <a:t>На крылечке.</a:t>
            </a:r>
            <a:br>
              <a:rPr lang="ru-RU" dirty="0" smtClean="0"/>
            </a:br>
            <a:r>
              <a:rPr lang="ru-RU" dirty="0" smtClean="0"/>
              <a:t>Солнце в небе голубом.</a:t>
            </a:r>
            <a:br>
              <a:rPr lang="ru-RU" dirty="0" smtClean="0"/>
            </a:br>
            <a:r>
              <a:rPr lang="ru-RU" dirty="0" smtClean="0"/>
              <a:t>В нашем доме топят печки.</a:t>
            </a:r>
            <a:br>
              <a:rPr lang="ru-RU" dirty="0" smtClean="0"/>
            </a:br>
            <a:r>
              <a:rPr lang="ru-RU" dirty="0" smtClean="0"/>
              <a:t>В небо дым идет столбом.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380672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Февраль.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Дуют ветры в феврале, снег метет,</a:t>
            </a:r>
            <a:br>
              <a:rPr lang="ru-RU" dirty="0" smtClean="0"/>
            </a:br>
            <a:r>
              <a:rPr lang="ru-RU" dirty="0" smtClean="0"/>
              <a:t>На реке искрится лед,</a:t>
            </a:r>
            <a:br>
              <a:rPr lang="ru-RU" dirty="0" smtClean="0"/>
            </a:br>
            <a:r>
              <a:rPr lang="ru-RU" dirty="0" smtClean="0"/>
              <a:t>Вьюга бродит по земле,</a:t>
            </a:r>
            <a:br>
              <a:rPr lang="ru-RU" dirty="0" smtClean="0"/>
            </a:br>
            <a:r>
              <a:rPr lang="ru-RU" dirty="0" smtClean="0"/>
              <a:t>Ей не спится в феврале.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0"/>
            <a:ext cx="35004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Декабрь.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Завершая длинный год,</a:t>
            </a:r>
            <a:br>
              <a:rPr lang="ru-RU" dirty="0" smtClean="0"/>
            </a:br>
            <a:r>
              <a:rPr lang="ru-RU" dirty="0" smtClean="0"/>
              <a:t>Сам декабрь к нам идет!</a:t>
            </a:r>
            <a:br>
              <a:rPr lang="ru-RU" dirty="0" smtClean="0"/>
            </a:br>
            <a:r>
              <a:rPr lang="ru-RU" dirty="0" smtClean="0"/>
              <a:t>Он несет снега, метели</a:t>
            </a:r>
            <a:br>
              <a:rPr lang="ru-RU" dirty="0" smtClean="0"/>
            </a:br>
            <a:r>
              <a:rPr lang="ru-RU" dirty="0" smtClean="0"/>
              <a:t>И в игрушках ярких ели.</a:t>
            </a:r>
            <a:br>
              <a:rPr lang="ru-RU" dirty="0" smtClean="0"/>
            </a:br>
            <a:r>
              <a:rPr lang="ru-RU" dirty="0" smtClean="0"/>
              <a:t>Стало голодно в лесу:</a:t>
            </a:r>
            <a:br>
              <a:rPr lang="ru-RU" dirty="0" smtClean="0"/>
            </a:br>
            <a:r>
              <a:rPr lang="ru-RU" dirty="0" smtClean="0"/>
              <a:t>Посмотрите на лису!</a:t>
            </a:r>
            <a:br>
              <a:rPr lang="ru-RU" dirty="0" smtClean="0"/>
            </a:br>
            <a:r>
              <a:rPr lang="ru-RU" dirty="0" smtClean="0"/>
              <a:t>У лисы идет охота-</a:t>
            </a:r>
            <a:br>
              <a:rPr lang="ru-RU" dirty="0" smtClean="0"/>
            </a:br>
            <a:r>
              <a:rPr lang="ru-RU" dirty="0" smtClean="0"/>
              <a:t>Не поймать ей зайца что-то!</a:t>
            </a:r>
            <a:br>
              <a:rPr lang="ru-RU" dirty="0" smtClean="0"/>
            </a:br>
            <a:r>
              <a:rPr lang="ru-RU" dirty="0" smtClean="0"/>
              <a:t>Чтобы не было беды,</a:t>
            </a:r>
            <a:br>
              <a:rPr lang="ru-RU" dirty="0" smtClean="0"/>
            </a:br>
            <a:r>
              <a:rPr lang="ru-RU" dirty="0" smtClean="0"/>
              <a:t>Заяц путает следы.</a:t>
            </a:r>
            <a:br>
              <a:rPr lang="ru-RU" dirty="0" smtClean="0"/>
            </a:br>
            <a:r>
              <a:rPr lang="ru-RU" dirty="0" smtClean="0"/>
              <a:t>Лес заснул под царством льда,</a:t>
            </a:r>
            <a:br>
              <a:rPr lang="ru-RU" dirty="0" smtClean="0"/>
            </a:br>
            <a:r>
              <a:rPr lang="ru-RU" dirty="0" smtClean="0"/>
              <a:t>Наступили холода.</a:t>
            </a:r>
            <a:endParaRPr lang="ru-RU" dirty="0"/>
          </a:p>
        </p:txBody>
      </p:sp>
      <p:pic>
        <p:nvPicPr>
          <p:cNvPr id="23554" name="Picture 2" descr="кляксы в объекти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18298"/>
            <a:ext cx="3286148" cy="20538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3560" name="Picture 8" descr="зимняя картин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2000264" cy="16124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3562" name="Picture 10" descr="зимняя картинка с дедушкой морозом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857232"/>
            <a:ext cx="2143140" cy="21431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3564" name="Picture 12" descr="Новогодний вечер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71480"/>
            <a:ext cx="2295065" cy="15287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" name="Рисунок 9" descr="http://steshka.ru/wp-content/uploads/2013/01/83-300x187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572008"/>
            <a:ext cx="2857500" cy="20717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854696" cy="55765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Расставьте  </a:t>
            </a:r>
            <a:r>
              <a:rPr lang="ru-RU" smtClean="0"/>
              <a:t>буквы последовательно. </a:t>
            </a:r>
            <a:r>
              <a:rPr lang="ru-RU" dirty="0" smtClean="0"/>
              <a:t>Что за чем следует?</a:t>
            </a:r>
            <a:endParaRPr lang="ru-RU" dirty="0"/>
          </a:p>
        </p:txBody>
      </p:sp>
      <p:pic>
        <p:nvPicPr>
          <p:cNvPr id="6" name="Picture 2" descr="http://iemcko.ru/images/2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852736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3.bp.blogspot.com/-McZVBobVQg4/UP2iYV1j99I/AAAAAAAAMYg/SudSgCpPQOY/s1600/Ice+Lantern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214818"/>
            <a:ext cx="2500330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http://1.bp.blogspot.com/-Qxb4W0bLibU/UQZYOV1kmuI/AAAAAAAAMjU/vGOiA2OQyBw/s1600/%D0%A1%D0%BD%D0%B8%D0%BC%D0%BE%D0%BA+%D1%8D%D0%BA%D1%80%D0%B0%D0%BD%D0%B0+2012-10-06+%D0%B2+1.11.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8"/>
            <a:ext cx="367086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1.bp.blogspot.com/-Auhjs8DPCFc/UQZWpCMOCgI/AAAAAAAAMgs/Tw0A58P6dQM/s1600/IMG_2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7" y="571480"/>
            <a:ext cx="3627751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2.bp.blogspot.com/-dNhs7925RtA/UQZZg7uI6zI/AAAAAAAAMk8/eMUjSiGk6hc/s1600/178063481_h6BEYn1d_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71480"/>
            <a:ext cx="335758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6" name="Picture 8" descr="http://1.bp.blogspot.com/-m_uPqo38BOQ/UP2YsoxeEsI/AAAAAAAAMOw/wmDXuRmId9s/s1600/1297945894_0_5c4ce_4caccb03_orig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286256"/>
            <a:ext cx="471494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http://1.bp.blogspot.com/-yhoKBApV1Lg/UQZhFNrGaFI/AAAAAAAAMp8/-hKApaXjzHo/s1600/IMG_25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2571744"/>
            <a:ext cx="200025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3438" y="1357298"/>
            <a:ext cx="4357718" cy="52864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Как снегурка, в шубке белой</a:t>
            </a:r>
            <a:br>
              <a:rPr lang="ru-RU" b="1" dirty="0" smtClean="0"/>
            </a:br>
            <a:r>
              <a:rPr lang="ru-RU" b="1" dirty="0" smtClean="0"/>
              <a:t>Маша с горки едет смело.</a:t>
            </a:r>
            <a:br>
              <a:rPr lang="ru-RU" b="1" dirty="0" smtClean="0"/>
            </a:br>
            <a:r>
              <a:rPr lang="ru-RU" b="1" dirty="0" smtClean="0"/>
              <a:t>Вася катит снежный ком –</a:t>
            </a:r>
            <a:br>
              <a:rPr lang="ru-RU" b="1" dirty="0" smtClean="0"/>
            </a:br>
            <a:r>
              <a:rPr lang="ru-RU" b="1" dirty="0" smtClean="0"/>
              <a:t>Он решил построить дом.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Под окном Тамара с Федей</a:t>
            </a:r>
            <a:br>
              <a:rPr lang="ru-RU" b="1" dirty="0" smtClean="0"/>
            </a:br>
            <a:r>
              <a:rPr lang="ru-RU" b="1" dirty="0" smtClean="0"/>
              <a:t>Лепят белого медведя.</a:t>
            </a:r>
            <a:br>
              <a:rPr lang="ru-RU" b="1" dirty="0" smtClean="0"/>
            </a:br>
            <a:r>
              <a:rPr lang="ru-RU" b="1" dirty="0" smtClean="0"/>
              <a:t>Брат их, маленький Олег,</a:t>
            </a:r>
            <a:br>
              <a:rPr lang="ru-RU" b="1" dirty="0" smtClean="0"/>
            </a:br>
            <a:r>
              <a:rPr lang="ru-RU" b="1" dirty="0" smtClean="0"/>
              <a:t>Чайной ложкой носит снег.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Лена катится на лыжах,</a:t>
            </a:r>
            <a:br>
              <a:rPr lang="ru-RU" b="1" dirty="0" smtClean="0"/>
            </a:br>
            <a:r>
              <a:rPr lang="ru-RU" b="1" dirty="0" smtClean="0"/>
              <a:t>Оставляя ровный след,</a:t>
            </a:r>
            <a:br>
              <a:rPr lang="ru-RU" b="1" dirty="0" smtClean="0"/>
            </a:br>
            <a:r>
              <a:rPr lang="ru-RU" b="1" dirty="0" smtClean="0"/>
              <a:t>А за нею Бобка рыжий,</a:t>
            </a:r>
            <a:br>
              <a:rPr lang="ru-RU" b="1" dirty="0" smtClean="0"/>
            </a:br>
            <a:r>
              <a:rPr lang="ru-RU" b="1" dirty="0" smtClean="0"/>
              <a:t>Только лыж у Бобки нет.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пруду каток хороший,</a:t>
            </a:r>
            <a:br>
              <a:rPr lang="ru-RU" b="1" dirty="0" smtClean="0"/>
            </a:br>
            <a:r>
              <a:rPr lang="ru-RU" b="1" dirty="0" smtClean="0"/>
              <a:t>Лёд сверкает, как стекло.</a:t>
            </a:r>
            <a:br>
              <a:rPr lang="ru-RU" b="1" dirty="0" smtClean="0"/>
            </a:br>
            <a:r>
              <a:rPr lang="ru-RU" b="1" dirty="0" smtClean="0"/>
              <a:t>На коньках бежит Алёша,</a:t>
            </a:r>
            <a:br>
              <a:rPr lang="ru-RU" b="1" dirty="0" smtClean="0"/>
            </a:br>
            <a:r>
              <a:rPr lang="ru-RU" b="1" dirty="0" smtClean="0"/>
              <a:t>И в мороз ему тепло.</a:t>
            </a:r>
            <a:endParaRPr lang="ru-RU" dirty="0"/>
          </a:p>
        </p:txBody>
      </p:sp>
      <p:pic>
        <p:nvPicPr>
          <p:cNvPr id="8194" name="Picture 2" descr="Зимние детские забавы (часть 3) – картинки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 t="-5000"/>
          <a:stretch>
            <a:fillRect/>
          </a:stretch>
        </p:blipFill>
        <p:spPr bwMode="auto">
          <a:xfrm>
            <a:off x="142844" y="4752032"/>
            <a:ext cx="2286016" cy="192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Зимние детские забавы (часть 3) – картинки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00042"/>
            <a:ext cx="1571636" cy="167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Зимние детские забавы (часть 3) – картинки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214282" y="1071546"/>
            <a:ext cx="1714512" cy="1490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Зимние детские забавы (часть 3) – картин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928934"/>
            <a:ext cx="428625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http://boombob.ru/img/picture/Jun/13/c98dc994d2168b0188d8341a50b8b032/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5" y="4857760"/>
            <a:ext cx="2381267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4143404" cy="464347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Зимние забавы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Саньке – санки, Лизе – лыжи,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Кольке – клюшки и коньки.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Наступили для детишек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Благодатные деньки.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 в лесу и на аллеях,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река покрылась льдом.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Одевайтесь потеплее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на улицу бегом!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214290"/>
            <a:ext cx="20717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Назови ласково: </a:t>
            </a:r>
          </a:p>
          <a:p>
            <a:r>
              <a:rPr lang="ru-RU" b="1" dirty="0" smtClean="0"/>
              <a:t>зима – </a:t>
            </a:r>
          </a:p>
          <a:p>
            <a:r>
              <a:rPr lang="ru-RU" b="1" dirty="0" smtClean="0"/>
              <a:t>снег – </a:t>
            </a:r>
          </a:p>
          <a:p>
            <a:r>
              <a:rPr lang="ru-RU" b="1" dirty="0" smtClean="0"/>
              <a:t>санки – </a:t>
            </a:r>
          </a:p>
          <a:p>
            <a:r>
              <a:rPr lang="ru-RU" b="1" dirty="0" smtClean="0"/>
              <a:t>елка –</a:t>
            </a:r>
          </a:p>
          <a:p>
            <a:r>
              <a:rPr lang="ru-RU" b="1" dirty="0" smtClean="0"/>
              <a:t> снеговик – </a:t>
            </a:r>
          </a:p>
          <a:p>
            <a:r>
              <a:rPr lang="ru-RU" b="1" dirty="0" smtClean="0"/>
              <a:t>горка -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6" descr="зимние обои снегов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01894"/>
            <a:ext cx="2643206" cy="2516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Рисунок 7" descr="http://steshka.ru/wp-content/uploads/2013/01/img088-235x30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643050"/>
            <a:ext cx="2000264" cy="157163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steshka.ru/wp-content/uploads/2013/01/img091-242x300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500306"/>
            <a:ext cx="2500330" cy="11430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steshka.ru/wp-content/uploads/2013/01/img091-242x300.jpg">
            <a:hlinkClick r:id="rId5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786190"/>
            <a:ext cx="2214578" cy="1857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Рисунок 12" descr="http://steshka.ru/wp-content/uploads/2013/01/71-300x187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3857628"/>
            <a:ext cx="3786214" cy="28527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5143536" cy="58579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Говорила лыжа лыже,</a:t>
            </a:r>
            <a:br>
              <a:rPr lang="ru-RU" b="1" dirty="0" smtClean="0"/>
            </a:br>
            <a:r>
              <a:rPr lang="ru-RU" b="1" dirty="0" smtClean="0"/>
              <a:t>Отправляясь с горки вниз:</a:t>
            </a:r>
            <a:br>
              <a:rPr lang="ru-RU" b="1" dirty="0" smtClean="0"/>
            </a:br>
            <a:r>
              <a:rPr lang="ru-RU" b="1" dirty="0" smtClean="0"/>
              <a:t>– Ты держись ко мне поближе.</a:t>
            </a:r>
            <a:br>
              <a:rPr lang="ru-RU" b="1" dirty="0" smtClean="0"/>
            </a:br>
            <a:r>
              <a:rPr lang="ru-RU" b="1" dirty="0" smtClean="0"/>
              <a:t>– Да сама ты не споткнись.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помчались во весь дух,</a:t>
            </a:r>
            <a:br>
              <a:rPr lang="ru-RU" b="1" dirty="0" smtClean="0"/>
            </a:br>
            <a:r>
              <a:rPr lang="ru-RU" b="1" dirty="0" smtClean="0"/>
              <a:t>Поднимая снежный пух.</a:t>
            </a:r>
            <a:br>
              <a:rPr lang="ru-RU" b="1" dirty="0" smtClean="0"/>
            </a:br>
            <a:r>
              <a:rPr lang="ru-RU" b="1" dirty="0" smtClean="0"/>
              <a:t>Встала елка на пути</a:t>
            </a:r>
            <a:br>
              <a:rPr lang="ru-RU" b="1" dirty="0" smtClean="0"/>
            </a:br>
            <a:r>
              <a:rPr lang="ru-RU" b="1" dirty="0" smtClean="0"/>
              <a:t>Ежиком колючим...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– Влево, влево обходи!</a:t>
            </a:r>
            <a:br>
              <a:rPr lang="ru-RU" b="1" dirty="0" smtClean="0"/>
            </a:br>
            <a:r>
              <a:rPr lang="ru-RU" b="1" dirty="0" smtClean="0"/>
              <a:t>– Вправо, здесь получше!..</a:t>
            </a:r>
            <a:br>
              <a:rPr lang="ru-RU" b="1" dirty="0" smtClean="0"/>
            </a:br>
            <a:r>
              <a:rPr lang="ru-RU" b="1" dirty="0" smtClean="0"/>
              <a:t>– Сбила лыжа лыжу с толку,</a:t>
            </a:r>
            <a:br>
              <a:rPr lang="ru-RU" b="1" dirty="0" smtClean="0"/>
            </a:br>
            <a:r>
              <a:rPr lang="ru-RU" b="1" dirty="0" smtClean="0"/>
              <a:t>И с разгона обе – в елку.</a:t>
            </a:r>
            <a:endParaRPr lang="ru-RU" dirty="0" smtClean="0"/>
          </a:p>
        </p:txBody>
      </p:sp>
      <p:pic>
        <p:nvPicPr>
          <p:cNvPr id="3" name="Рисунок 2" descr="http://steshka.ru/wp-content/uploads/2013/01/img098-254x300.jpg">
            <a:hlinkClick r:id="rId2"/>
          </p:cNvPr>
          <p:cNvPicPr/>
          <p:nvPr/>
        </p:nvPicPr>
        <p:blipFill>
          <a:blip r:embed="rId3" cstate="print"/>
          <a:srcRect l="5172" t="2898" r="3448"/>
          <a:stretch>
            <a:fillRect/>
          </a:stretch>
        </p:blipFill>
        <p:spPr bwMode="auto">
          <a:xfrm>
            <a:off x="4929190" y="1714488"/>
            <a:ext cx="4000528" cy="49292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714356"/>
            <a:ext cx="8786842" cy="3286148"/>
          </a:xfrm>
        </p:spPr>
        <p:txBody>
          <a:bodyPr numCol="2"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 катке </a:t>
            </a:r>
          </a:p>
          <a:p>
            <a:pPr algn="l"/>
            <a:r>
              <a:rPr lang="ru-RU" b="1" dirty="0" smtClean="0"/>
              <a:t>Блестят коньки, блестит каток,</a:t>
            </a:r>
            <a:br>
              <a:rPr lang="ru-RU" b="1" dirty="0" smtClean="0"/>
            </a:br>
            <a:r>
              <a:rPr lang="ru-RU" b="1" dirty="0" smtClean="0"/>
              <a:t>Пушистый снег искрится,</a:t>
            </a:r>
            <a:br>
              <a:rPr lang="ru-RU" b="1" dirty="0" smtClean="0"/>
            </a:br>
            <a:r>
              <a:rPr lang="ru-RU" b="1" dirty="0" smtClean="0"/>
              <a:t>Надень коньки свои, дружок,</a:t>
            </a:r>
            <a:br>
              <a:rPr lang="ru-RU" b="1" dirty="0" smtClean="0"/>
            </a:br>
            <a:r>
              <a:rPr lang="ru-RU" b="1" dirty="0" smtClean="0"/>
              <a:t>Попробуй прокатиться.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Пускай тебя щипнет мороз –</a:t>
            </a:r>
            <a:br>
              <a:rPr lang="ru-RU" b="1" dirty="0" smtClean="0"/>
            </a:br>
            <a:r>
              <a:rPr lang="ru-RU" b="1" dirty="0" smtClean="0"/>
              <a:t>Смотри, не испугайся.</a:t>
            </a:r>
            <a:br>
              <a:rPr lang="ru-RU" b="1" dirty="0" smtClean="0"/>
            </a:br>
            <a:r>
              <a:rPr lang="ru-RU" b="1" dirty="0" smtClean="0"/>
              <a:t>Пусть заморозит он до слез –</a:t>
            </a:r>
            <a:br>
              <a:rPr lang="ru-RU" b="1" dirty="0" smtClean="0"/>
            </a:br>
            <a:r>
              <a:rPr lang="ru-RU" b="1" dirty="0" smtClean="0"/>
              <a:t>Ему не поддавайся!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Не отступай, скользи вперед,</a:t>
            </a:r>
            <a:br>
              <a:rPr lang="ru-RU" b="1" dirty="0" smtClean="0"/>
            </a:br>
            <a:r>
              <a:rPr lang="ru-RU" b="1" dirty="0" smtClean="0"/>
              <a:t>Лети быстрее птицы.</a:t>
            </a:r>
            <a:br>
              <a:rPr lang="ru-RU" b="1" dirty="0" smtClean="0"/>
            </a:br>
            <a:r>
              <a:rPr lang="ru-RU" b="1" dirty="0" smtClean="0"/>
              <a:t>Мороз сердитый отстает</a:t>
            </a:r>
            <a:br>
              <a:rPr lang="ru-RU" b="1" dirty="0" smtClean="0"/>
            </a:br>
            <a:r>
              <a:rPr lang="ru-RU" b="1" dirty="0" smtClean="0"/>
              <a:t>От тех, кто не боится!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http://steshka.ru/wp-content/uploads/2013/01/32.jpg"/>
          <p:cNvPicPr/>
          <p:nvPr/>
        </p:nvPicPr>
        <p:blipFill>
          <a:blip r:embed="rId2" cstate="print"/>
          <a:srcRect l="2405" t="1617" r="1389" b="4603"/>
          <a:stretch>
            <a:fillRect/>
          </a:stretch>
        </p:blipFill>
        <p:spPr bwMode="auto">
          <a:xfrm>
            <a:off x="4714876" y="3214686"/>
            <a:ext cx="4286280" cy="35004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Рисунок 5" descr="http://steshka.ru/wp-content/uploads/2013/01/53-300x187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00504"/>
            <a:ext cx="3500462" cy="27098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5286412" cy="421484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Хоккей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клюшками друг против друга стоят</a:t>
            </a:r>
            <a:br>
              <a:rPr lang="ru-RU" b="1" dirty="0" smtClean="0"/>
            </a:br>
            <a:r>
              <a:rPr lang="ru-RU" b="1" dirty="0" smtClean="0"/>
              <a:t>В красном и синем команды ребят.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шлемах, как рыцари, но не робей,</a:t>
            </a:r>
            <a:br>
              <a:rPr lang="ru-RU" b="1" dirty="0" smtClean="0"/>
            </a:br>
            <a:r>
              <a:rPr lang="ru-RU" b="1" dirty="0" smtClean="0"/>
              <a:t>Бой здесь учебный – играют в хоккей!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Здесь силовые приемы бывают –</a:t>
            </a:r>
            <a:br>
              <a:rPr lang="ru-RU" b="1" dirty="0" smtClean="0"/>
            </a:br>
            <a:r>
              <a:rPr lang="ru-RU" b="1" dirty="0" smtClean="0"/>
              <a:t>С ног игроков очень часто сбивают.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Кто на коньках и ловчей, и быстрей –</a:t>
            </a:r>
            <a:br>
              <a:rPr lang="ru-RU" b="1" dirty="0" smtClean="0"/>
            </a:br>
            <a:r>
              <a:rPr lang="ru-RU" b="1" dirty="0" smtClean="0"/>
              <a:t>Тот побеждает, играя в хоккей.</a:t>
            </a:r>
            <a:endParaRPr lang="ru-RU" dirty="0"/>
          </a:p>
        </p:txBody>
      </p:sp>
      <p:pic>
        <p:nvPicPr>
          <p:cNvPr id="4098" name="Picture 2" descr="http://boombob.ru/img/picture/Jun/13/c98dc994d2168b0188d8341a50b8b032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142984"/>
            <a:ext cx="3429024" cy="2571768"/>
          </a:xfrm>
          <a:prstGeom prst="rect">
            <a:avLst/>
          </a:prstGeom>
          <a:noFill/>
        </p:spPr>
      </p:pic>
      <p:pic>
        <p:nvPicPr>
          <p:cNvPr id="4100" name="Picture 4" descr="http://boombob.ru/img/picture/Jun/13/c98dc994d2168b0188d8341a50b8b032/2.jpg"/>
          <p:cNvPicPr>
            <a:picLocks noChangeAspect="1" noChangeArrowheads="1"/>
          </p:cNvPicPr>
          <p:nvPr/>
        </p:nvPicPr>
        <p:blipFill>
          <a:blip r:embed="rId3" cstate="print"/>
          <a:srcRect b="3749"/>
          <a:stretch>
            <a:fillRect/>
          </a:stretch>
        </p:blipFill>
        <p:spPr bwMode="auto">
          <a:xfrm>
            <a:off x="5132374" y="3929066"/>
            <a:ext cx="3859480" cy="2786082"/>
          </a:xfrm>
          <a:prstGeom prst="rect">
            <a:avLst/>
          </a:prstGeom>
          <a:noFill/>
        </p:spPr>
      </p:pic>
      <p:pic>
        <p:nvPicPr>
          <p:cNvPr id="4102" name="Picture 6" descr="http://boombob.ru/img/picture/Jun/13/c98dc994d2168b0188d8341a50b8b032/9.jpg"/>
          <p:cNvPicPr>
            <a:picLocks noChangeAspect="1" noChangeArrowheads="1"/>
          </p:cNvPicPr>
          <p:nvPr/>
        </p:nvPicPr>
        <p:blipFill>
          <a:blip r:embed="rId4" cstate="print"/>
          <a:srcRect l="9271" r="9923"/>
          <a:stretch>
            <a:fillRect/>
          </a:stretch>
        </p:blipFill>
        <p:spPr bwMode="auto">
          <a:xfrm>
            <a:off x="142844" y="4241136"/>
            <a:ext cx="3000396" cy="2474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63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Учебно – методическое пособие: «ЗИМНИЕ ЗАБАВЫ»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 – методическое пособие: «ЗИМНИЕ ЗАБАВЫ»</dc:title>
  <dc:creator>дом</dc:creator>
  <cp:lastModifiedBy>user</cp:lastModifiedBy>
  <cp:revision>50</cp:revision>
  <dcterms:created xsi:type="dcterms:W3CDTF">2015-01-25T20:00:54Z</dcterms:created>
  <dcterms:modified xsi:type="dcterms:W3CDTF">2015-01-28T16:00:40Z</dcterms:modified>
</cp:coreProperties>
</file>